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7"/>
  </p:notesMasterIdLst>
  <p:handoutMasterIdLst>
    <p:handoutMasterId r:id="rId18"/>
  </p:handoutMasterIdLst>
  <p:sldIdLst>
    <p:sldId id="256" r:id="rId2"/>
    <p:sldId id="275" r:id="rId3"/>
    <p:sldId id="278" r:id="rId4"/>
    <p:sldId id="281" r:id="rId5"/>
    <p:sldId id="276" r:id="rId6"/>
    <p:sldId id="280" r:id="rId7"/>
    <p:sldId id="286" r:id="rId8"/>
    <p:sldId id="285" r:id="rId9"/>
    <p:sldId id="282" r:id="rId10"/>
    <p:sldId id="283" r:id="rId11"/>
    <p:sldId id="288" r:id="rId12"/>
    <p:sldId id="287" r:id="rId13"/>
    <p:sldId id="289" r:id="rId14"/>
    <p:sldId id="290" r:id="rId15"/>
    <p:sldId id="27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655" autoAdjust="0"/>
  </p:normalViewPr>
  <p:slideViewPr>
    <p:cSldViewPr>
      <p:cViewPr varScale="1">
        <p:scale>
          <a:sx n="106" d="100"/>
          <a:sy n="106" d="100"/>
        </p:scale>
        <p:origin x="-11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E0F26A6-636D-4F22-83F3-487179E11272}" type="datetimeFigureOut">
              <a:rPr lang="en-US" smtClean="0"/>
              <a:t>11/1/2013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A8ECDDE-26AF-4D4A-8DED-F92771052407}" type="slidenum">
              <a:rPr lang="en-US" smtClean="0"/>
              <a:t>‹#›</a:t>
            </a:fld>
            <a:endParaRPr lang="en-US"/>
          </a:p>
        </p:txBody>
      </p:sp>
    </p:spTree>
    <p:extLst>
      <p:ext uri="{BB962C8B-B14F-4D97-AF65-F5344CB8AC3E}">
        <p14:creationId xmlns:p14="http://schemas.microsoft.com/office/powerpoint/2010/main" val="227366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CA99B113-D794-4942-B9D4-15B1E325DDF6}" type="datetimeFigureOut">
              <a:rPr lang="en-US" smtClean="0"/>
              <a:pPr/>
              <a:t>11/1/2013</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F3703C81-4722-4A61-8551-5D8A2DF19AAB}" type="slidenum">
              <a:rPr lang="en-US" smtClean="0"/>
              <a:pPr/>
              <a:t>‹#›</a:t>
            </a:fld>
            <a:endParaRPr lang="en-US"/>
          </a:p>
        </p:txBody>
      </p:sp>
    </p:spTree>
    <p:extLst>
      <p:ext uri="{BB962C8B-B14F-4D97-AF65-F5344CB8AC3E}">
        <p14:creationId xmlns:p14="http://schemas.microsoft.com/office/powerpoint/2010/main" val="253219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703C81-4722-4A61-8551-5D8A2DF19AA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03C81-4722-4A61-8551-5D8A2DF19AAB}" type="slidenum">
              <a:rPr lang="en-US" smtClean="0"/>
              <a:pPr/>
              <a:t>9</a:t>
            </a:fld>
            <a:endParaRPr lang="en-US"/>
          </a:p>
        </p:txBody>
      </p:sp>
    </p:spTree>
    <p:extLst>
      <p:ext uri="{BB962C8B-B14F-4D97-AF65-F5344CB8AC3E}">
        <p14:creationId xmlns:p14="http://schemas.microsoft.com/office/powerpoint/2010/main" val="2907144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9, 2009</a:t>
            </a:r>
            <a:endParaRPr lang="en-US"/>
          </a:p>
        </p:txBody>
      </p:sp>
      <p:sp>
        <p:nvSpPr>
          <p:cNvPr id="8" name="Footer Placeholder 7"/>
          <p:cNvSpPr>
            <a:spLocks noGrp="1"/>
          </p:cNvSpPr>
          <p:nvPr>
            <p:ph type="ftr" sz="quarter" idx="11"/>
          </p:nvPr>
        </p:nvSpPr>
        <p:spPr/>
        <p:txBody>
          <a:bodyPr/>
          <a:lstStyle/>
          <a:p>
            <a:r>
              <a:rPr lang="en-US" smtClean="0"/>
              <a:t>www.epi.org</a:t>
            </a:r>
            <a:endParaRPr lang="en-US"/>
          </a:p>
        </p:txBody>
      </p:sp>
      <p:sp>
        <p:nvSpPr>
          <p:cNvPr id="9" name="Slide Number Placeholder 8"/>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9, 2009</a:t>
            </a:r>
            <a:endParaRPr lang="en-US"/>
          </a:p>
        </p:txBody>
      </p:sp>
      <p:sp>
        <p:nvSpPr>
          <p:cNvPr id="4" name="Footer Placeholder 3"/>
          <p:cNvSpPr>
            <a:spLocks noGrp="1"/>
          </p:cNvSpPr>
          <p:nvPr>
            <p:ph type="ftr" sz="quarter" idx="11"/>
          </p:nvPr>
        </p:nvSpPr>
        <p:spPr/>
        <p:txBody>
          <a:bodyPr/>
          <a:lstStyle/>
          <a:p>
            <a:r>
              <a:rPr lang="en-US" smtClean="0"/>
              <a:t>www.epi.org</a:t>
            </a:r>
            <a:endParaRPr lang="en-US"/>
          </a:p>
        </p:txBody>
      </p:sp>
      <p:sp>
        <p:nvSpPr>
          <p:cNvPr id="5" name="Slide Number Placeholder 4"/>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9, 2009</a:t>
            </a:r>
            <a:endParaRPr lang="en-US"/>
          </a:p>
        </p:txBody>
      </p:sp>
      <p:sp>
        <p:nvSpPr>
          <p:cNvPr id="3" name="Footer Placeholder 2"/>
          <p:cNvSpPr>
            <a:spLocks noGrp="1"/>
          </p:cNvSpPr>
          <p:nvPr>
            <p:ph type="ftr" sz="quarter" idx="11"/>
          </p:nvPr>
        </p:nvSpPr>
        <p:spPr/>
        <p:txBody>
          <a:bodyPr/>
          <a:lstStyle/>
          <a:p>
            <a:r>
              <a:rPr lang="en-US" smtClean="0"/>
              <a:t>www.epi.org</a:t>
            </a:r>
            <a:endParaRPr lang="en-US"/>
          </a:p>
        </p:txBody>
      </p:sp>
      <p:sp>
        <p:nvSpPr>
          <p:cNvPr id="4" name="Slide Number Placeholder 3"/>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9, 2009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www.epi.org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E14F8-7AD6-4636-8C74-136823556300}" type="slidenum">
              <a:rPr lang="en-US" smtClean="0"/>
              <a:pPr/>
              <a:t>‹#›</a:t>
            </a:fld>
            <a:endParaRPr lang="en-US" dirty="0"/>
          </a:p>
        </p:txBody>
      </p:sp>
      <p:pic>
        <p:nvPicPr>
          <p:cNvPr id="37892" name="Picture 4"/>
          <p:cNvPicPr>
            <a:picLocks noChangeAspect="1" noChangeArrowheads="1"/>
          </p:cNvPicPr>
          <p:nvPr/>
        </p:nvPicPr>
        <p:blipFill>
          <a:blip r:embed="rId13" cstate="print"/>
          <a:srcRect/>
          <a:stretch>
            <a:fillRect/>
          </a:stretch>
        </p:blipFill>
        <p:spPr bwMode="auto">
          <a:xfrm>
            <a:off x="1143000" y="0"/>
            <a:ext cx="6772275" cy="4476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838200"/>
            <a:ext cx="7772400" cy="4114799"/>
          </a:xfrm>
        </p:spPr>
        <p:txBody>
          <a:bodyPr>
            <a:normAutofit/>
          </a:bodyPr>
          <a:lstStyle/>
          <a:p>
            <a:r>
              <a:rPr lang="en-US" dirty="0" smtClean="0"/>
              <a:t/>
            </a:r>
            <a:br>
              <a:rPr lang="en-US" dirty="0" smtClean="0"/>
            </a:br>
            <a:r>
              <a:rPr lang="en-US" sz="3600" dirty="0" smtClean="0"/>
              <a:t>From Free-fall to Stagnation: </a:t>
            </a:r>
            <a:br>
              <a:rPr lang="en-US" sz="3600" dirty="0" smtClean="0"/>
            </a:br>
            <a:r>
              <a:rPr lang="en-US" sz="3600" dirty="0" smtClean="0"/>
              <a:t>Austerity and the Stalled U.S. Recovery</a:t>
            </a:r>
            <a:r>
              <a:rPr lang="en-US" sz="3600" dirty="0" smtClean="0"/>
              <a:t/>
            </a:r>
            <a:br>
              <a:rPr lang="en-US" sz="3600" dirty="0" smtClean="0"/>
            </a:br>
            <a:r>
              <a:rPr lang="en-US" sz="3600" dirty="0" smtClean="0"/>
              <a:t/>
            </a:r>
            <a:br>
              <a:rPr lang="en-US" sz="3600" dirty="0" smtClean="0"/>
            </a:br>
            <a:r>
              <a:rPr lang="en-US" sz="2700" dirty="0" smtClean="0"/>
              <a:t>Josh Bivens, Ph.D.</a:t>
            </a:r>
            <a:br>
              <a:rPr lang="en-US" sz="2700" dirty="0" smtClean="0"/>
            </a:br>
            <a:r>
              <a:rPr lang="en-US" sz="2700" dirty="0" smtClean="0"/>
              <a:t>Research and Policy Director</a:t>
            </a:r>
            <a:r>
              <a:rPr lang="en-US" sz="2700" i="1" dirty="0" smtClean="0"/>
              <a:t/>
            </a:r>
            <a:br>
              <a:rPr lang="en-US" sz="2700" i="1" dirty="0" smtClean="0"/>
            </a:br>
            <a:r>
              <a:rPr lang="en-US" sz="2700" dirty="0" smtClean="0"/>
              <a:t>Economic Policy Institute</a:t>
            </a:r>
            <a:endParaRPr lang="en-US" sz="27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57200"/>
            <a:ext cx="8656637"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230558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381000"/>
            <a:ext cx="8656637" cy="6196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959460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381000"/>
            <a:ext cx="8656637" cy="6196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154077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380999"/>
            <a:ext cx="8666163" cy="620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338455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57200"/>
            <a:ext cx="8656637"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9822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301037" cy="5797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41274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57200"/>
            <a:ext cx="8656637"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536574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381000"/>
            <a:ext cx="8656637" cy="6196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831818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457200"/>
            <a:ext cx="8656637"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740070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457199"/>
            <a:ext cx="8666163" cy="612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87504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457200"/>
            <a:ext cx="8666163" cy="611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6923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457201"/>
            <a:ext cx="8647113" cy="6124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873654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381000"/>
            <a:ext cx="8656637" cy="6196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534533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457200"/>
            <a:ext cx="8647113" cy="611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166816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PI Green Infrastu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52838</TotalTime>
  <Words>2</Words>
  <Application>Microsoft Office PowerPoint</Application>
  <PresentationFormat>On-screen Show (4:3)</PresentationFormat>
  <Paragraphs>3</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EPI Green Infrastucture</vt:lpstr>
      <vt:lpstr> From Free-fall to Stagnation:  Austerity and the Stalled U.S. Recovery  Josh Bivens, Ph.D. Research and Policy Director Economic Policy Institute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Policy Institute     Green Infrastructure  Assessing the impact of investments  in green transportation on job creation    By John Irons, Jared Bernstein, L. Josh Bivens, Monique Morrissey,  and John English   July 3, 2008        *** DRAFT: Please do not quote or circulate without permission ***</dc:title>
  <dc:creator>jirons</dc:creator>
  <cp:lastModifiedBy>L Josh Bivens</cp:lastModifiedBy>
  <cp:revision>318</cp:revision>
  <cp:lastPrinted>2013-11-01T17:19:19Z</cp:lastPrinted>
  <dcterms:created xsi:type="dcterms:W3CDTF">2008-11-12T17:01:39Z</dcterms:created>
  <dcterms:modified xsi:type="dcterms:W3CDTF">2013-11-01T20:29:48Z</dcterms:modified>
</cp:coreProperties>
</file>