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12601575" cy="6858000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26" y="-58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119" y="2130428"/>
            <a:ext cx="1071133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236" y="3886200"/>
            <a:ext cx="88211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0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2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1" y="274641"/>
            <a:ext cx="283535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9" y="274641"/>
            <a:ext cx="82960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96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438" y="4406903"/>
            <a:ext cx="107113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38" y="2906713"/>
            <a:ext cx="1071133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6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079" y="1600203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5800" y="1600203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5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535113"/>
            <a:ext cx="55678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9" y="2174875"/>
            <a:ext cx="55678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1426" y="1535113"/>
            <a:ext cx="55700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1426" y="2174875"/>
            <a:ext cx="55700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4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09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5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79" y="273050"/>
            <a:ext cx="41458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867" y="273053"/>
            <a:ext cx="704463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79" y="1435103"/>
            <a:ext cx="414583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5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97" y="4800600"/>
            <a:ext cx="75609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9997" y="612775"/>
            <a:ext cx="75609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997" y="5367338"/>
            <a:ext cx="75609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6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079" y="274638"/>
            <a:ext cx="113414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600203"/>
            <a:ext cx="113414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79" y="6356353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5B3A6-B06F-4343-81D8-33CA8CB5BD8A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5539" y="6356353"/>
            <a:ext cx="39904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1129" y="6356353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7419-B137-40DD-8F6F-2BFE3BC2A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9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image" Target="../media/image1.jpg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image" Target="../media/image2.jp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72" Type="http://schemas.openxmlformats.org/officeDocument/2006/relationships/tags" Target="../tags/tag172.xml"/><Relationship Id="rId180" Type="http://schemas.openxmlformats.org/officeDocument/2006/relationships/slideLayout" Target="../slideLayouts/slideLayout1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image" Target="../media/image3.jpeg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94" name="Straight Connector 3293" hidden="1"/>
          <p:cNvCxnSpPr/>
          <p:nvPr>
            <p:custDataLst>
              <p:tags r:id="rId2"/>
            </p:custDataLst>
          </p:nvPr>
        </p:nvCxnSpPr>
        <p:spPr>
          <a:xfrm flipV="1">
            <a:off x="3286593" y="-2352042"/>
            <a:ext cx="0" cy="749554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2" name="Straight Connector 3291" hidden="1"/>
          <p:cNvCxnSpPr/>
          <p:nvPr>
            <p:custDataLst>
              <p:tags r:id="rId3"/>
            </p:custDataLst>
          </p:nvPr>
        </p:nvCxnSpPr>
        <p:spPr>
          <a:xfrm flipV="1">
            <a:off x="3145302" y="-2352042"/>
            <a:ext cx="0" cy="749554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0" name="Straight Connector 3289" hidden="1"/>
          <p:cNvCxnSpPr/>
          <p:nvPr>
            <p:custDataLst>
              <p:tags r:id="rId4"/>
            </p:custDataLst>
          </p:nvPr>
        </p:nvCxnSpPr>
        <p:spPr>
          <a:xfrm>
            <a:off x="4033541" y="-2352042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" name="Left-Right Arrow 3279"/>
          <p:cNvSpPr/>
          <p:nvPr>
            <p:custDataLst>
              <p:tags r:id="rId5"/>
            </p:custDataLst>
          </p:nvPr>
        </p:nvSpPr>
        <p:spPr>
          <a:xfrm>
            <a:off x="3842518" y="2373451"/>
            <a:ext cx="130983" cy="130676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1AAA42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andara" pitchFamily="34" charset="0"/>
            </a:endParaRPr>
          </a:p>
        </p:txBody>
      </p:sp>
      <p:cxnSp>
        <p:nvCxnSpPr>
          <p:cNvPr id="3277" name="Straight Connector 3276" hidden="1"/>
          <p:cNvCxnSpPr/>
          <p:nvPr>
            <p:custDataLst>
              <p:tags r:id="rId6"/>
            </p:custDataLst>
          </p:nvPr>
        </p:nvCxnSpPr>
        <p:spPr>
          <a:xfrm flipV="1">
            <a:off x="3616270" y="-1917702"/>
            <a:ext cx="0" cy="706120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5" name="Straight Connector 3274" hidden="1"/>
          <p:cNvCxnSpPr/>
          <p:nvPr>
            <p:custDataLst>
              <p:tags r:id="rId7"/>
            </p:custDataLst>
          </p:nvPr>
        </p:nvCxnSpPr>
        <p:spPr>
          <a:xfrm flipV="1">
            <a:off x="3545625" y="-1816102"/>
            <a:ext cx="0" cy="695960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3" name="Straight Connector 3272" hidden="1"/>
          <p:cNvCxnSpPr/>
          <p:nvPr>
            <p:custDataLst>
              <p:tags r:id="rId8"/>
            </p:custDataLst>
          </p:nvPr>
        </p:nvCxnSpPr>
        <p:spPr>
          <a:xfrm>
            <a:off x="5037688" y="-1917702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0" name="Straight Connector 3259" hidden="1"/>
          <p:cNvCxnSpPr/>
          <p:nvPr>
            <p:custDataLst>
              <p:tags r:id="rId9"/>
            </p:custDataLst>
          </p:nvPr>
        </p:nvCxnSpPr>
        <p:spPr>
          <a:xfrm flipV="1">
            <a:off x="4063690" y="-1483362"/>
            <a:ext cx="0" cy="662686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8" name="Straight Connector 3257" hidden="1"/>
          <p:cNvCxnSpPr/>
          <p:nvPr>
            <p:custDataLst>
              <p:tags r:id="rId10"/>
            </p:custDataLst>
          </p:nvPr>
        </p:nvCxnSpPr>
        <p:spPr>
          <a:xfrm flipV="1">
            <a:off x="3969497" y="-1381762"/>
            <a:ext cx="0" cy="652526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6" name="Straight Connector 3255" hidden="1"/>
          <p:cNvCxnSpPr/>
          <p:nvPr>
            <p:custDataLst>
              <p:tags r:id="rId11"/>
            </p:custDataLst>
          </p:nvPr>
        </p:nvCxnSpPr>
        <p:spPr>
          <a:xfrm>
            <a:off x="5735032" y="-1483362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3" name="Straight Connector 3242" hidden="1"/>
          <p:cNvCxnSpPr/>
          <p:nvPr>
            <p:custDataLst>
              <p:tags r:id="rId12"/>
            </p:custDataLst>
          </p:nvPr>
        </p:nvCxnSpPr>
        <p:spPr>
          <a:xfrm flipV="1">
            <a:off x="4769504" y="-1049022"/>
            <a:ext cx="0" cy="619252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1" name="Straight Connector 3240" hidden="1"/>
          <p:cNvCxnSpPr/>
          <p:nvPr>
            <p:custDataLst>
              <p:tags r:id="rId13"/>
            </p:custDataLst>
          </p:nvPr>
        </p:nvCxnSpPr>
        <p:spPr>
          <a:xfrm flipV="1">
            <a:off x="4734500" y="-947422"/>
            <a:ext cx="0" cy="609092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9" name="Straight Connector 3238" hidden="1"/>
          <p:cNvCxnSpPr/>
          <p:nvPr>
            <p:custDataLst>
              <p:tags r:id="rId14"/>
            </p:custDataLst>
          </p:nvPr>
        </p:nvCxnSpPr>
        <p:spPr>
          <a:xfrm>
            <a:off x="6952905" y="-1049022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6" name="Straight Connector 3225" hidden="1"/>
          <p:cNvCxnSpPr/>
          <p:nvPr>
            <p:custDataLst>
              <p:tags r:id="rId15"/>
            </p:custDataLst>
          </p:nvPr>
        </p:nvCxnSpPr>
        <p:spPr>
          <a:xfrm flipV="1">
            <a:off x="5358217" y="-614682"/>
            <a:ext cx="0" cy="575818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4" name="Straight Connector 3223" hidden="1"/>
          <p:cNvCxnSpPr/>
          <p:nvPr>
            <p:custDataLst>
              <p:tags r:id="rId16"/>
            </p:custDataLst>
          </p:nvPr>
        </p:nvCxnSpPr>
        <p:spPr>
          <a:xfrm flipV="1">
            <a:off x="5323211" y="-513082"/>
            <a:ext cx="0" cy="565658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2" name="Straight Connector 3221" hidden="1"/>
          <p:cNvCxnSpPr/>
          <p:nvPr>
            <p:custDataLst>
              <p:tags r:id="rId17"/>
            </p:custDataLst>
          </p:nvPr>
        </p:nvCxnSpPr>
        <p:spPr>
          <a:xfrm>
            <a:off x="6498047" y="-614682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9" name="Straight Connector 3208" hidden="1"/>
          <p:cNvCxnSpPr/>
          <p:nvPr>
            <p:custDataLst>
              <p:tags r:id="rId18"/>
            </p:custDataLst>
          </p:nvPr>
        </p:nvCxnSpPr>
        <p:spPr>
          <a:xfrm flipV="1">
            <a:off x="5900465" y="-180342"/>
            <a:ext cx="0" cy="532384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7" name="Straight Connector 3206" hidden="1"/>
          <p:cNvCxnSpPr/>
          <p:nvPr>
            <p:custDataLst>
              <p:tags r:id="rId19"/>
            </p:custDataLst>
          </p:nvPr>
        </p:nvCxnSpPr>
        <p:spPr>
          <a:xfrm flipV="1">
            <a:off x="5194013" y="-180342"/>
            <a:ext cx="0" cy="532384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5" name="Straight Connector 3204" hidden="1"/>
          <p:cNvCxnSpPr/>
          <p:nvPr>
            <p:custDataLst>
              <p:tags r:id="rId20"/>
            </p:custDataLst>
          </p:nvPr>
        </p:nvCxnSpPr>
        <p:spPr>
          <a:xfrm>
            <a:off x="6104127" y="-180342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2" name="Straight Connector 3191" hidden="1"/>
          <p:cNvCxnSpPr/>
          <p:nvPr>
            <p:custDataLst>
              <p:tags r:id="rId21"/>
            </p:custDataLst>
          </p:nvPr>
        </p:nvCxnSpPr>
        <p:spPr>
          <a:xfrm flipV="1">
            <a:off x="5712078" y="253998"/>
            <a:ext cx="0" cy="488950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0" name="Straight Connector 3189" hidden="1"/>
          <p:cNvCxnSpPr/>
          <p:nvPr>
            <p:custDataLst>
              <p:tags r:id="rId22"/>
            </p:custDataLst>
          </p:nvPr>
        </p:nvCxnSpPr>
        <p:spPr>
          <a:xfrm flipV="1">
            <a:off x="5594336" y="355598"/>
            <a:ext cx="0" cy="478790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8" name="Straight Connector 3187" hidden="1"/>
          <p:cNvCxnSpPr/>
          <p:nvPr>
            <p:custDataLst>
              <p:tags r:id="rId23"/>
            </p:custDataLst>
          </p:nvPr>
        </p:nvCxnSpPr>
        <p:spPr>
          <a:xfrm>
            <a:off x="6935442" y="253998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5" name="Straight Connector 3174" hidden="1"/>
          <p:cNvCxnSpPr/>
          <p:nvPr>
            <p:custDataLst>
              <p:tags r:id="rId24"/>
            </p:custDataLst>
          </p:nvPr>
        </p:nvCxnSpPr>
        <p:spPr>
          <a:xfrm flipV="1">
            <a:off x="6183045" y="688338"/>
            <a:ext cx="0" cy="445516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3" name="Straight Connector 3172" hidden="1"/>
          <p:cNvCxnSpPr/>
          <p:nvPr>
            <p:custDataLst>
              <p:tags r:id="rId25"/>
            </p:custDataLst>
          </p:nvPr>
        </p:nvCxnSpPr>
        <p:spPr>
          <a:xfrm flipV="1">
            <a:off x="5829820" y="789938"/>
            <a:ext cx="0" cy="435356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1" name="Straight Connector 3170" hidden="1"/>
          <p:cNvCxnSpPr/>
          <p:nvPr>
            <p:custDataLst>
              <p:tags r:id="rId26"/>
            </p:custDataLst>
          </p:nvPr>
        </p:nvCxnSpPr>
        <p:spPr>
          <a:xfrm>
            <a:off x="6906206" y="688338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8" name="Straight Connector 3157" hidden="1"/>
          <p:cNvCxnSpPr/>
          <p:nvPr>
            <p:custDataLst>
              <p:tags r:id="rId27"/>
            </p:custDataLst>
          </p:nvPr>
        </p:nvCxnSpPr>
        <p:spPr>
          <a:xfrm flipV="1">
            <a:off x="7336917" y="1122678"/>
            <a:ext cx="0" cy="402082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6" name="Straight Connector 3155" hidden="1"/>
          <p:cNvCxnSpPr/>
          <p:nvPr>
            <p:custDataLst>
              <p:tags r:id="rId28"/>
            </p:custDataLst>
          </p:nvPr>
        </p:nvCxnSpPr>
        <p:spPr>
          <a:xfrm flipV="1">
            <a:off x="6630466" y="1122678"/>
            <a:ext cx="0" cy="402082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Straight Connector 3153" hidden="1"/>
          <p:cNvCxnSpPr/>
          <p:nvPr>
            <p:custDataLst>
              <p:tags r:id="rId29"/>
            </p:custDataLst>
          </p:nvPr>
        </p:nvCxnSpPr>
        <p:spPr>
          <a:xfrm>
            <a:off x="7772486" y="1122678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Straight Connector 3140" hidden="1"/>
          <p:cNvCxnSpPr/>
          <p:nvPr>
            <p:custDataLst>
              <p:tags r:id="rId30"/>
            </p:custDataLst>
          </p:nvPr>
        </p:nvCxnSpPr>
        <p:spPr>
          <a:xfrm flipV="1">
            <a:off x="7336917" y="1531618"/>
            <a:ext cx="0" cy="361188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9" name="Straight Connector 3138" hidden="1"/>
          <p:cNvCxnSpPr/>
          <p:nvPr>
            <p:custDataLst>
              <p:tags r:id="rId31"/>
            </p:custDataLst>
          </p:nvPr>
        </p:nvCxnSpPr>
        <p:spPr>
          <a:xfrm flipV="1">
            <a:off x="7007239" y="1531618"/>
            <a:ext cx="0" cy="361188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7" name="Straight Connector 3136" hidden="1"/>
          <p:cNvCxnSpPr/>
          <p:nvPr>
            <p:custDataLst>
              <p:tags r:id="rId32"/>
            </p:custDataLst>
          </p:nvPr>
        </p:nvCxnSpPr>
        <p:spPr>
          <a:xfrm>
            <a:off x="9785713" y="1531618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4" name="Straight Connector 3123" hidden="1"/>
          <p:cNvCxnSpPr/>
          <p:nvPr>
            <p:custDataLst>
              <p:tags r:id="rId33"/>
            </p:custDataLst>
          </p:nvPr>
        </p:nvCxnSpPr>
        <p:spPr>
          <a:xfrm flipV="1">
            <a:off x="8066919" y="1965958"/>
            <a:ext cx="0" cy="317754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2" name="Straight Connector 3121" hidden="1"/>
          <p:cNvCxnSpPr/>
          <p:nvPr>
            <p:custDataLst>
              <p:tags r:id="rId34"/>
            </p:custDataLst>
          </p:nvPr>
        </p:nvCxnSpPr>
        <p:spPr>
          <a:xfrm flipV="1">
            <a:off x="7360465" y="1965958"/>
            <a:ext cx="0" cy="317754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Straight Connector 3119" hidden="1"/>
          <p:cNvCxnSpPr/>
          <p:nvPr>
            <p:custDataLst>
              <p:tags r:id="rId35"/>
            </p:custDataLst>
          </p:nvPr>
        </p:nvCxnSpPr>
        <p:spPr>
          <a:xfrm>
            <a:off x="8274955" y="1965958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7" name="Straight Connector 3106" hidden="1"/>
          <p:cNvCxnSpPr/>
          <p:nvPr>
            <p:custDataLst>
              <p:tags r:id="rId36"/>
            </p:custDataLst>
          </p:nvPr>
        </p:nvCxnSpPr>
        <p:spPr>
          <a:xfrm flipV="1">
            <a:off x="8607894" y="2400298"/>
            <a:ext cx="0" cy="274320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5" name="Straight Connector 3104" hidden="1"/>
          <p:cNvCxnSpPr/>
          <p:nvPr>
            <p:custDataLst>
              <p:tags r:id="rId37"/>
            </p:custDataLst>
          </p:nvPr>
        </p:nvCxnSpPr>
        <p:spPr>
          <a:xfrm flipV="1">
            <a:off x="8572890" y="2501898"/>
            <a:ext cx="0" cy="264160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3" name="Straight Connector 3102" hidden="1"/>
          <p:cNvCxnSpPr/>
          <p:nvPr>
            <p:custDataLst>
              <p:tags r:id="rId38"/>
            </p:custDataLst>
          </p:nvPr>
        </p:nvCxnSpPr>
        <p:spPr>
          <a:xfrm>
            <a:off x="9964315" y="2400298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0" name="Straight Connector 3089" hidden="1"/>
          <p:cNvCxnSpPr/>
          <p:nvPr>
            <p:custDataLst>
              <p:tags r:id="rId39"/>
            </p:custDataLst>
          </p:nvPr>
        </p:nvCxnSpPr>
        <p:spPr>
          <a:xfrm flipV="1">
            <a:off x="8773370" y="2667000"/>
            <a:ext cx="0" cy="2476501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8" name="Straight Connector 3087" hidden="1"/>
          <p:cNvCxnSpPr/>
          <p:nvPr>
            <p:custDataLst>
              <p:tags r:id="rId40"/>
            </p:custDataLst>
          </p:nvPr>
        </p:nvCxnSpPr>
        <p:spPr>
          <a:xfrm flipV="1">
            <a:off x="8090465" y="2667000"/>
            <a:ext cx="0" cy="2476501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Straight Connector 3085" hidden="1"/>
          <p:cNvCxnSpPr/>
          <p:nvPr>
            <p:custDataLst>
              <p:tags r:id="rId41"/>
            </p:custDataLst>
          </p:nvPr>
        </p:nvCxnSpPr>
        <p:spPr>
          <a:xfrm>
            <a:off x="8871662" y="2666999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Straight Connector 3072" hidden="1"/>
          <p:cNvCxnSpPr/>
          <p:nvPr>
            <p:custDataLst>
              <p:tags r:id="rId42"/>
            </p:custDataLst>
          </p:nvPr>
        </p:nvCxnSpPr>
        <p:spPr>
          <a:xfrm flipV="1">
            <a:off x="9856596" y="2933700"/>
            <a:ext cx="0" cy="22098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1" name="Straight Connector 3070" hidden="1"/>
          <p:cNvCxnSpPr/>
          <p:nvPr>
            <p:custDataLst>
              <p:tags r:id="rId43"/>
            </p:custDataLst>
          </p:nvPr>
        </p:nvCxnSpPr>
        <p:spPr>
          <a:xfrm flipV="1">
            <a:off x="8420145" y="2933700"/>
            <a:ext cx="0" cy="22098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9" name="Straight Connector 3068" hidden="1"/>
          <p:cNvCxnSpPr/>
          <p:nvPr>
            <p:custDataLst>
              <p:tags r:id="rId44"/>
            </p:custDataLst>
          </p:nvPr>
        </p:nvCxnSpPr>
        <p:spPr>
          <a:xfrm>
            <a:off x="9934720" y="2933700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6" name="Straight Connector 3055" hidden="1"/>
          <p:cNvCxnSpPr/>
          <p:nvPr>
            <p:custDataLst>
              <p:tags r:id="rId45"/>
            </p:custDataLst>
          </p:nvPr>
        </p:nvCxnSpPr>
        <p:spPr>
          <a:xfrm flipV="1">
            <a:off x="10209821" y="3368040"/>
            <a:ext cx="0" cy="177546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4" name="Straight Connector 3053" hidden="1"/>
          <p:cNvCxnSpPr/>
          <p:nvPr>
            <p:custDataLst>
              <p:tags r:id="rId46"/>
            </p:custDataLst>
          </p:nvPr>
        </p:nvCxnSpPr>
        <p:spPr>
          <a:xfrm flipV="1">
            <a:off x="8796918" y="3368040"/>
            <a:ext cx="0" cy="177546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2" name="Straight Connector 3051" hidden="1"/>
          <p:cNvCxnSpPr/>
          <p:nvPr>
            <p:custDataLst>
              <p:tags r:id="rId47"/>
            </p:custDataLst>
          </p:nvPr>
        </p:nvCxnSpPr>
        <p:spPr>
          <a:xfrm>
            <a:off x="10424622" y="3368040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9" name="Straight Connector 3038" hidden="1"/>
          <p:cNvCxnSpPr/>
          <p:nvPr>
            <p:custDataLst>
              <p:tags r:id="rId48"/>
            </p:custDataLst>
          </p:nvPr>
        </p:nvCxnSpPr>
        <p:spPr>
          <a:xfrm flipV="1">
            <a:off x="9880143" y="3802380"/>
            <a:ext cx="0" cy="134112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7" name="Straight Connector 3036" hidden="1"/>
          <p:cNvCxnSpPr/>
          <p:nvPr>
            <p:custDataLst>
              <p:tags r:id="rId49"/>
            </p:custDataLst>
          </p:nvPr>
        </p:nvCxnSpPr>
        <p:spPr>
          <a:xfrm flipV="1">
            <a:off x="9785950" y="3903980"/>
            <a:ext cx="0" cy="123952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5" name="Straight Connector 3034" hidden="1"/>
          <p:cNvCxnSpPr/>
          <p:nvPr>
            <p:custDataLst>
              <p:tags r:id="rId50"/>
            </p:custDataLst>
          </p:nvPr>
        </p:nvCxnSpPr>
        <p:spPr>
          <a:xfrm>
            <a:off x="10908279" y="3802380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2" name="Straight Connector 3021" hidden="1"/>
          <p:cNvCxnSpPr/>
          <p:nvPr>
            <p:custDataLst>
              <p:tags r:id="rId51"/>
            </p:custDataLst>
          </p:nvPr>
        </p:nvCxnSpPr>
        <p:spPr>
          <a:xfrm flipV="1">
            <a:off x="9926603" y="4236720"/>
            <a:ext cx="0" cy="90678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0" name="Straight Connector 3019" hidden="1"/>
          <p:cNvCxnSpPr/>
          <p:nvPr>
            <p:custDataLst>
              <p:tags r:id="rId52"/>
            </p:custDataLst>
          </p:nvPr>
        </p:nvCxnSpPr>
        <p:spPr>
          <a:xfrm flipV="1">
            <a:off x="9891600" y="4338320"/>
            <a:ext cx="0" cy="80518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8" name="Straight Connector 3017" hidden="1"/>
          <p:cNvCxnSpPr/>
          <p:nvPr>
            <p:custDataLst>
              <p:tags r:id="rId53"/>
            </p:custDataLst>
          </p:nvPr>
        </p:nvCxnSpPr>
        <p:spPr>
          <a:xfrm>
            <a:off x="11777462" y="4236720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5" name="Straight Connector 3004" hidden="1"/>
          <p:cNvCxnSpPr/>
          <p:nvPr>
            <p:custDataLst>
              <p:tags r:id="rId54"/>
            </p:custDataLst>
          </p:nvPr>
        </p:nvCxnSpPr>
        <p:spPr>
          <a:xfrm flipV="1">
            <a:off x="10492403" y="4838700"/>
            <a:ext cx="0" cy="3048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3" name="Straight Connector 3002" hidden="1"/>
          <p:cNvCxnSpPr/>
          <p:nvPr>
            <p:custDataLst>
              <p:tags r:id="rId55"/>
            </p:custDataLst>
          </p:nvPr>
        </p:nvCxnSpPr>
        <p:spPr>
          <a:xfrm flipV="1">
            <a:off x="10209821" y="4838700"/>
            <a:ext cx="0" cy="3048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1" name="Straight Connector 3000" hidden="1"/>
          <p:cNvCxnSpPr/>
          <p:nvPr>
            <p:custDataLst>
              <p:tags r:id="rId56"/>
            </p:custDataLst>
          </p:nvPr>
        </p:nvCxnSpPr>
        <p:spPr>
          <a:xfrm>
            <a:off x="12187569" y="4838700"/>
            <a:ext cx="218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7" name="Straight Connector 2986"/>
          <p:cNvCxnSpPr/>
          <p:nvPr>
            <p:custDataLst>
              <p:tags r:id="rId57"/>
            </p:custDataLst>
          </p:nvPr>
        </p:nvCxnSpPr>
        <p:spPr>
          <a:xfrm>
            <a:off x="2433769" y="1775378"/>
            <a:ext cx="0" cy="546100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2" name="Rectangle 2961"/>
          <p:cNvSpPr/>
          <p:nvPr>
            <p:custDataLst>
              <p:tags r:id="rId58"/>
            </p:custDataLst>
          </p:nvPr>
        </p:nvSpPr>
        <p:spPr>
          <a:xfrm>
            <a:off x="2387302" y="2363801"/>
            <a:ext cx="9325166" cy="508000"/>
          </a:xfrm>
          <a:prstGeom prst="rect">
            <a:avLst/>
          </a:prstGeom>
          <a:gradFill flip="none" rotWithShape="1">
            <a:gsLst>
              <a:gs pos="0">
                <a:srgbClr val="B2B2B2"/>
              </a:gs>
              <a:gs pos="100000">
                <a:srgbClr val="B2B2B2"/>
              </a:gs>
              <a:gs pos="50000">
                <a:srgbClr val="F2F2F2"/>
              </a:gs>
              <a:gs pos="100000">
                <a:srgbClr val="FFFFFF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andara" pitchFamily="34" charset="0"/>
            </a:endParaRPr>
          </a:p>
        </p:txBody>
      </p:sp>
      <p:sp>
        <p:nvSpPr>
          <p:cNvPr id="2963" name="TextBox 2962"/>
          <p:cNvSpPr txBox="1"/>
          <p:nvPr>
            <p:custDataLst>
              <p:tags r:id="rId59"/>
            </p:custDataLst>
          </p:nvPr>
        </p:nvSpPr>
        <p:spPr>
          <a:xfrm>
            <a:off x="2387305" y="2363801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Dec13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2965" name="TextBox 2964"/>
          <p:cNvSpPr txBox="1"/>
          <p:nvPr>
            <p:custDataLst>
              <p:tags r:id="rId60"/>
            </p:custDataLst>
          </p:nvPr>
        </p:nvSpPr>
        <p:spPr>
          <a:xfrm>
            <a:off x="3847306" y="2370367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Feb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2967" name="TextBox 2966"/>
          <p:cNvSpPr txBox="1"/>
          <p:nvPr>
            <p:custDataLst>
              <p:tags r:id="rId61"/>
            </p:custDataLst>
          </p:nvPr>
        </p:nvSpPr>
        <p:spPr>
          <a:xfrm>
            <a:off x="5236661" y="2363801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smtClean="0">
                <a:latin typeface="Candara" pitchFamily="34" charset="0"/>
              </a:rPr>
              <a:t>Apr</a:t>
            </a:r>
            <a:endParaRPr lang="en-GB" sz="1200" b="1">
              <a:latin typeface="Candara" pitchFamily="34" charset="0"/>
            </a:endParaRPr>
          </a:p>
        </p:txBody>
      </p:sp>
      <p:sp>
        <p:nvSpPr>
          <p:cNvPr id="2969" name="TextBox 2968"/>
          <p:cNvSpPr txBox="1"/>
          <p:nvPr>
            <p:custDataLst>
              <p:tags r:id="rId62"/>
            </p:custDataLst>
          </p:nvPr>
        </p:nvSpPr>
        <p:spPr>
          <a:xfrm>
            <a:off x="6673114" y="2363801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smtClean="0">
                <a:latin typeface="Candara" pitchFamily="34" charset="0"/>
              </a:rPr>
              <a:t>Jun</a:t>
            </a:r>
            <a:endParaRPr lang="en-GB" sz="1200" b="1">
              <a:latin typeface="Candara" pitchFamily="34" charset="0"/>
            </a:endParaRPr>
          </a:p>
        </p:txBody>
      </p:sp>
      <p:sp>
        <p:nvSpPr>
          <p:cNvPr id="2971" name="TextBox 2970"/>
          <p:cNvSpPr txBox="1"/>
          <p:nvPr>
            <p:custDataLst>
              <p:tags r:id="rId63"/>
            </p:custDataLst>
          </p:nvPr>
        </p:nvSpPr>
        <p:spPr>
          <a:xfrm>
            <a:off x="8109565" y="2363801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Aug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2973" name="TextBox 2972"/>
          <p:cNvSpPr txBox="1"/>
          <p:nvPr>
            <p:custDataLst>
              <p:tags r:id="rId64"/>
            </p:custDataLst>
          </p:nvPr>
        </p:nvSpPr>
        <p:spPr>
          <a:xfrm>
            <a:off x="9546018" y="2363801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smtClean="0">
                <a:latin typeface="Candara" pitchFamily="34" charset="0"/>
              </a:rPr>
              <a:t>Oct</a:t>
            </a:r>
            <a:endParaRPr lang="en-GB" sz="1200" b="1">
              <a:latin typeface="Candara" pitchFamily="34" charset="0"/>
            </a:endParaRPr>
          </a:p>
        </p:txBody>
      </p:sp>
      <p:sp>
        <p:nvSpPr>
          <p:cNvPr id="2975" name="TextBox 2974"/>
          <p:cNvSpPr txBox="1"/>
          <p:nvPr>
            <p:custDataLst>
              <p:tags r:id="rId65"/>
            </p:custDataLst>
          </p:nvPr>
        </p:nvSpPr>
        <p:spPr>
          <a:xfrm>
            <a:off x="10896286" y="2363801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Dec14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2981" name="Flowchart: Merge 2980"/>
          <p:cNvSpPr/>
          <p:nvPr>
            <p:custDataLst>
              <p:tags r:id="rId66"/>
            </p:custDataLst>
          </p:nvPr>
        </p:nvSpPr>
        <p:spPr>
          <a:xfrm rot="16200000">
            <a:off x="2445433" y="1579066"/>
            <a:ext cx="165100" cy="227527"/>
          </a:xfrm>
          <a:prstGeom prst="flowChartMerge">
            <a:avLst/>
          </a:prstGeom>
          <a:solidFill>
            <a:srgbClr val="1AAA4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andara" pitchFamily="34" charset="0"/>
            </a:endParaRPr>
          </a:p>
        </p:txBody>
      </p:sp>
      <p:sp>
        <p:nvSpPr>
          <p:cNvPr id="2983" name="TextBox 2982"/>
          <p:cNvSpPr txBox="1"/>
          <p:nvPr>
            <p:custDataLst>
              <p:tags r:id="rId67"/>
            </p:custDataLst>
          </p:nvPr>
        </p:nvSpPr>
        <p:spPr>
          <a:xfrm>
            <a:off x="2325959" y="1351135"/>
            <a:ext cx="2100262" cy="274242"/>
          </a:xfrm>
          <a:prstGeom prst="rect">
            <a:avLst/>
          </a:prstGeom>
          <a:noFill/>
        </p:spPr>
        <p:txBody>
          <a:bodyPr vert="horz" wrap="square" lIns="88900" tIns="0" rIns="8890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G20 Australian </a:t>
            </a:r>
          </a:p>
          <a:p>
            <a:pPr>
              <a:lnSpc>
                <a:spcPct val="80000"/>
              </a:lnSpc>
            </a:pPr>
            <a:r>
              <a:rPr lang="en-GB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Presidency</a:t>
            </a:r>
            <a:endParaRPr lang="en-GB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995" name="TextBox 2994" hidden="1"/>
          <p:cNvSpPr txBox="1"/>
          <p:nvPr>
            <p:custDataLst>
              <p:tags r:id="rId68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010" name="TextBox 3009"/>
          <p:cNvSpPr txBox="1"/>
          <p:nvPr>
            <p:custDataLst>
              <p:tags r:id="rId69"/>
            </p:custDataLst>
          </p:nvPr>
        </p:nvSpPr>
        <p:spPr>
          <a:xfrm>
            <a:off x="10703864" y="1329243"/>
            <a:ext cx="1019245" cy="1523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Nov 15 - 16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3012" name="TextBox 3011" hidden="1"/>
          <p:cNvSpPr txBox="1"/>
          <p:nvPr>
            <p:custDataLst>
              <p:tags r:id="rId70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015" name="TextBox 3014"/>
          <p:cNvSpPr txBox="1"/>
          <p:nvPr>
            <p:custDataLst>
              <p:tags r:id="rId71"/>
            </p:custDataLst>
          </p:nvPr>
        </p:nvSpPr>
        <p:spPr>
          <a:xfrm>
            <a:off x="10935155" y="1159966"/>
            <a:ext cx="1003298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G20 Leaders</a:t>
            </a:r>
            <a:endParaRPr lang="en-GB" sz="11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027" name="TextBox 3026"/>
          <p:cNvSpPr txBox="1"/>
          <p:nvPr>
            <p:custDataLst>
              <p:tags r:id="rId72"/>
            </p:custDataLst>
          </p:nvPr>
        </p:nvSpPr>
        <p:spPr>
          <a:xfrm>
            <a:off x="10458530" y="3763979"/>
            <a:ext cx="121640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Nov 12 - 14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3029" name="TextBox 3028" hidden="1"/>
          <p:cNvSpPr txBox="1"/>
          <p:nvPr>
            <p:custDataLst>
              <p:tags r:id="rId73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032" name="TextBox 3031"/>
          <p:cNvSpPr txBox="1"/>
          <p:nvPr>
            <p:custDataLst>
              <p:tags r:id="rId74"/>
            </p:custDataLst>
          </p:nvPr>
        </p:nvSpPr>
        <p:spPr>
          <a:xfrm>
            <a:off x="10808328" y="3566665"/>
            <a:ext cx="999812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L20 Summit</a:t>
            </a:r>
            <a:endParaRPr lang="en-GB" sz="11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046" name="TextBox 3045" hidden="1"/>
          <p:cNvSpPr txBox="1"/>
          <p:nvPr>
            <p:custDataLst>
              <p:tags r:id="rId75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063" name="TextBox 3062" hidden="1"/>
          <p:cNvSpPr txBox="1"/>
          <p:nvPr>
            <p:custDataLst>
              <p:tags r:id="rId76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080" name="TextBox 3079" hidden="1"/>
          <p:cNvSpPr txBox="1"/>
          <p:nvPr>
            <p:custDataLst>
              <p:tags r:id="rId77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095" name="TextBox 3094"/>
          <p:cNvSpPr txBox="1"/>
          <p:nvPr>
            <p:custDataLst>
              <p:tags r:id="rId78"/>
            </p:custDataLst>
          </p:nvPr>
        </p:nvSpPr>
        <p:spPr>
          <a:xfrm>
            <a:off x="8101146" y="2141185"/>
            <a:ext cx="1187961" cy="16807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Sep 20-21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3097" name="TextBox 3096" hidden="1"/>
          <p:cNvSpPr txBox="1"/>
          <p:nvPr>
            <p:custDataLst>
              <p:tags r:id="rId79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100" name="TextBox 3099"/>
          <p:cNvSpPr txBox="1"/>
          <p:nvPr>
            <p:custDataLst>
              <p:tags r:id="rId80"/>
            </p:custDataLst>
          </p:nvPr>
        </p:nvSpPr>
        <p:spPr>
          <a:xfrm>
            <a:off x="8400633" y="1977534"/>
            <a:ext cx="75002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G20-FM3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3114" name="TextBox 3113" hidden="1"/>
          <p:cNvSpPr txBox="1"/>
          <p:nvPr>
            <p:custDataLst>
              <p:tags r:id="rId81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131" name="TextBox 3130" hidden="1"/>
          <p:cNvSpPr txBox="1"/>
          <p:nvPr>
            <p:custDataLst>
              <p:tags r:id="rId82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148" name="TextBox 3147" hidden="1"/>
          <p:cNvSpPr txBox="1"/>
          <p:nvPr>
            <p:custDataLst>
              <p:tags r:id="rId83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151" name="TextBox 3150"/>
          <p:cNvSpPr txBox="1"/>
          <p:nvPr>
            <p:custDataLst>
              <p:tags r:id="rId84"/>
            </p:custDataLst>
          </p:nvPr>
        </p:nvSpPr>
        <p:spPr>
          <a:xfrm>
            <a:off x="7925825" y="3113883"/>
            <a:ext cx="1019503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B20 Summit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3165" name="TextBox 3164" hidden="1"/>
          <p:cNvSpPr txBox="1"/>
          <p:nvPr>
            <p:custDataLst>
              <p:tags r:id="rId85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180" name="TextBox 3179"/>
          <p:cNvSpPr txBox="1"/>
          <p:nvPr>
            <p:custDataLst>
              <p:tags r:id="rId86"/>
            </p:custDataLst>
          </p:nvPr>
        </p:nvSpPr>
        <p:spPr>
          <a:xfrm>
            <a:off x="5706980" y="3312582"/>
            <a:ext cx="127109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May 18 - 23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3182" name="TextBox 3181" hidden="1"/>
          <p:cNvSpPr txBox="1"/>
          <p:nvPr>
            <p:custDataLst>
              <p:tags r:id="rId87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185" name="TextBox 3184"/>
          <p:cNvSpPr txBox="1"/>
          <p:nvPr>
            <p:custDataLst>
              <p:tags r:id="rId88"/>
            </p:custDataLst>
          </p:nvPr>
        </p:nvSpPr>
        <p:spPr>
          <a:xfrm>
            <a:off x="5761491" y="3144942"/>
            <a:ext cx="1218591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ITUC Congress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3199" name="TextBox 3198" hidden="1"/>
          <p:cNvSpPr txBox="1"/>
          <p:nvPr>
            <p:custDataLst>
              <p:tags r:id="rId89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216" name="TextBox 3215" hidden="1"/>
          <p:cNvSpPr txBox="1"/>
          <p:nvPr>
            <p:custDataLst>
              <p:tags r:id="rId90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233" name="TextBox 3232" hidden="1"/>
          <p:cNvSpPr txBox="1"/>
          <p:nvPr>
            <p:custDataLst>
              <p:tags r:id="rId91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236" name="TextBox 3235"/>
          <p:cNvSpPr txBox="1"/>
          <p:nvPr>
            <p:custDataLst>
              <p:tags r:id="rId92"/>
            </p:custDataLst>
          </p:nvPr>
        </p:nvSpPr>
        <p:spPr>
          <a:xfrm>
            <a:off x="4868789" y="1963646"/>
            <a:ext cx="621362" cy="1745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G20-FM2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3248" name="TextBox 3247"/>
          <p:cNvSpPr txBox="1"/>
          <p:nvPr>
            <p:custDataLst>
              <p:tags r:id="rId93"/>
            </p:custDataLst>
          </p:nvPr>
        </p:nvSpPr>
        <p:spPr>
          <a:xfrm>
            <a:off x="4232049" y="3306284"/>
            <a:ext cx="122077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Mar 3-6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3250" name="TextBox 3249" hidden="1"/>
          <p:cNvSpPr txBox="1"/>
          <p:nvPr>
            <p:custDataLst>
              <p:tags r:id="rId94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267" name="TextBox 3266" hidden="1"/>
          <p:cNvSpPr txBox="1"/>
          <p:nvPr>
            <p:custDataLst>
              <p:tags r:id="rId95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282" name="TextBox 3281"/>
          <p:cNvSpPr txBox="1"/>
          <p:nvPr>
            <p:custDataLst>
              <p:tags r:id="rId96"/>
            </p:custDataLst>
          </p:nvPr>
        </p:nvSpPr>
        <p:spPr>
          <a:xfrm>
            <a:off x="3754472" y="2010661"/>
            <a:ext cx="1041381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Feb 5 - 7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3284" name="TextBox 3283" hidden="1"/>
          <p:cNvSpPr txBox="1"/>
          <p:nvPr>
            <p:custDataLst>
              <p:tags r:id="rId97"/>
            </p:custDataLst>
          </p:nvPr>
        </p:nvSpPr>
        <p:spPr>
          <a:xfrm>
            <a:off x="17503" y="12700"/>
            <a:ext cx="8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GB" sz="100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3287" name="TextBox 3286"/>
          <p:cNvSpPr txBox="1"/>
          <p:nvPr>
            <p:custDataLst>
              <p:tags r:id="rId98"/>
            </p:custDataLst>
          </p:nvPr>
        </p:nvSpPr>
        <p:spPr>
          <a:xfrm>
            <a:off x="3781617" y="1853794"/>
            <a:ext cx="76572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G20-ETF1</a:t>
            </a:r>
            <a:endParaRPr lang="en-GB" sz="1100" b="1" dirty="0">
              <a:latin typeface="Candara" pitchFamily="34" charset="0"/>
            </a:endParaRPr>
          </a:p>
        </p:txBody>
      </p:sp>
      <p:cxnSp>
        <p:nvCxnSpPr>
          <p:cNvPr id="124" name="Straight Connector 123"/>
          <p:cNvCxnSpPr/>
          <p:nvPr>
            <p:custDataLst>
              <p:tags r:id="rId99"/>
            </p:custDataLst>
          </p:nvPr>
        </p:nvCxnSpPr>
        <p:spPr>
          <a:xfrm>
            <a:off x="3929506" y="2140699"/>
            <a:ext cx="0" cy="370517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100"/>
            </p:custDataLst>
          </p:nvPr>
        </p:nvCxnSpPr>
        <p:spPr>
          <a:xfrm>
            <a:off x="5452827" y="2013760"/>
            <a:ext cx="0" cy="485803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101"/>
            </p:custDataLst>
          </p:nvPr>
        </p:nvCxnSpPr>
        <p:spPr>
          <a:xfrm>
            <a:off x="5076042" y="2793502"/>
            <a:ext cx="0" cy="589978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102"/>
            </p:custDataLst>
          </p:nvPr>
        </p:nvCxnSpPr>
        <p:spPr>
          <a:xfrm>
            <a:off x="6296336" y="2736917"/>
            <a:ext cx="0" cy="376969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103"/>
            </p:custDataLst>
          </p:nvPr>
        </p:nvCxnSpPr>
        <p:spPr>
          <a:xfrm>
            <a:off x="6621535" y="2249758"/>
            <a:ext cx="0" cy="281363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104"/>
            </p:custDataLst>
          </p:nvPr>
        </p:nvCxnSpPr>
        <p:spPr>
          <a:xfrm>
            <a:off x="10879901" y="2409199"/>
            <a:ext cx="16385" cy="1049485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105"/>
            </p:custDataLst>
          </p:nvPr>
        </p:nvCxnSpPr>
        <p:spPr>
          <a:xfrm>
            <a:off x="8981900" y="2059324"/>
            <a:ext cx="0" cy="349875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>
            <p:custDataLst>
              <p:tags r:id="rId106"/>
            </p:custDataLst>
          </p:nvPr>
        </p:nvSpPr>
        <p:spPr>
          <a:xfrm>
            <a:off x="4654365" y="2373314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Mar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158" name="TextBox 157"/>
          <p:cNvSpPr txBox="1"/>
          <p:nvPr>
            <p:custDataLst>
              <p:tags r:id="rId107"/>
            </p:custDataLst>
          </p:nvPr>
        </p:nvSpPr>
        <p:spPr>
          <a:xfrm>
            <a:off x="6007030" y="2383655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May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159" name="TextBox 158"/>
          <p:cNvSpPr txBox="1"/>
          <p:nvPr>
            <p:custDataLst>
              <p:tags r:id="rId108"/>
            </p:custDataLst>
          </p:nvPr>
        </p:nvSpPr>
        <p:spPr>
          <a:xfrm>
            <a:off x="7472190" y="2364183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Jul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160" name="TextBox 159"/>
          <p:cNvSpPr txBox="1"/>
          <p:nvPr>
            <p:custDataLst>
              <p:tags r:id="rId109"/>
            </p:custDataLst>
          </p:nvPr>
        </p:nvSpPr>
        <p:spPr>
          <a:xfrm>
            <a:off x="8856993" y="2359187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Sep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161" name="TextBox 160"/>
          <p:cNvSpPr txBox="1"/>
          <p:nvPr>
            <p:custDataLst>
              <p:tags r:id="rId110"/>
            </p:custDataLst>
          </p:nvPr>
        </p:nvSpPr>
        <p:spPr>
          <a:xfrm>
            <a:off x="10306345" y="2379422"/>
            <a:ext cx="1003967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Nov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75423" y="310156"/>
            <a:ext cx="5387701" cy="885628"/>
          </a:xfrm>
        </p:spPr>
        <p:txBody>
          <a:bodyPr>
            <a:noAutofit/>
          </a:bodyPr>
          <a:lstStyle/>
          <a:p>
            <a:pPr algn="l"/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</a:t>
            </a:r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20 </a:t>
            </a: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Timeline</a:t>
            </a:r>
            <a:b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2014</a:t>
            </a:r>
            <a:endParaRPr lang="en-GB" sz="3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8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039" y="5191745"/>
            <a:ext cx="1015588" cy="117326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187" y="5225008"/>
            <a:ext cx="1268767" cy="1245668"/>
          </a:xfrm>
          <a:prstGeom prst="rect">
            <a:avLst/>
          </a:prstGeom>
        </p:spPr>
      </p:pic>
      <p:sp>
        <p:nvSpPr>
          <p:cNvPr id="3146" name="TextBox 3145"/>
          <p:cNvSpPr txBox="1"/>
          <p:nvPr>
            <p:custDataLst>
              <p:tags r:id="rId111"/>
            </p:custDataLst>
          </p:nvPr>
        </p:nvSpPr>
        <p:spPr>
          <a:xfrm>
            <a:off x="7925530" y="3228494"/>
            <a:ext cx="93636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Jul 1 7-18</a:t>
            </a:r>
            <a:endParaRPr lang="en-GB" sz="1000" b="1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152" name="Straight Connector 151"/>
          <p:cNvCxnSpPr/>
          <p:nvPr>
            <p:custDataLst>
              <p:tags r:id="rId112"/>
            </p:custDataLst>
          </p:nvPr>
        </p:nvCxnSpPr>
        <p:spPr>
          <a:xfrm>
            <a:off x="7988533" y="2753901"/>
            <a:ext cx="0" cy="369699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13"/>
            </p:custDataLst>
          </p:nvPr>
        </p:nvCxnSpPr>
        <p:spPr>
          <a:xfrm>
            <a:off x="6006247" y="1557562"/>
            <a:ext cx="783" cy="903290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>
            <p:custDataLst>
              <p:tags r:id="rId114"/>
            </p:custDataLst>
          </p:nvPr>
        </p:nvSpPr>
        <p:spPr>
          <a:xfrm>
            <a:off x="9760464" y="474334"/>
            <a:ext cx="74699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Candara" pitchFamily="34" charset="0"/>
              </a:rPr>
              <a:t>APEC Leaders</a:t>
            </a:r>
            <a:endParaRPr lang="en-GB" sz="10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cxnSp>
        <p:nvCxnSpPr>
          <p:cNvPr id="166" name="Straight Connector 165"/>
          <p:cNvCxnSpPr/>
          <p:nvPr>
            <p:custDataLst>
              <p:tags r:id="rId115"/>
            </p:custDataLst>
          </p:nvPr>
        </p:nvCxnSpPr>
        <p:spPr>
          <a:xfrm>
            <a:off x="2648064" y="2867187"/>
            <a:ext cx="0" cy="546100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Flowchart: Merge 166"/>
          <p:cNvSpPr/>
          <p:nvPr>
            <p:custDataLst>
              <p:tags r:id="rId116"/>
            </p:custDataLst>
          </p:nvPr>
        </p:nvSpPr>
        <p:spPr>
          <a:xfrm rot="16200000">
            <a:off x="2672960" y="3332140"/>
            <a:ext cx="165100" cy="227527"/>
          </a:xfrm>
          <a:prstGeom prst="flowChartMerge">
            <a:avLst/>
          </a:prstGeom>
          <a:solidFill>
            <a:srgbClr val="1AAA4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andara" pitchFamily="34" charset="0"/>
            </a:endParaRPr>
          </a:p>
        </p:txBody>
      </p:sp>
      <p:sp>
        <p:nvSpPr>
          <p:cNvPr id="168" name="TextBox 167"/>
          <p:cNvSpPr txBox="1"/>
          <p:nvPr>
            <p:custDataLst>
              <p:tags r:id="rId117"/>
            </p:custDataLst>
          </p:nvPr>
        </p:nvSpPr>
        <p:spPr>
          <a:xfrm>
            <a:off x="2506595" y="3552264"/>
            <a:ext cx="1254447" cy="270843"/>
          </a:xfrm>
          <a:prstGeom prst="rect">
            <a:avLst/>
          </a:prstGeom>
          <a:noFill/>
        </p:spPr>
        <p:txBody>
          <a:bodyPr vert="horz" wrap="square" lIns="88900" tIns="0" rIns="8890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L20 Priorities Launch</a:t>
            </a:r>
            <a:endParaRPr lang="en-GB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54" name="TextBox 153"/>
          <p:cNvSpPr txBox="1"/>
          <p:nvPr>
            <p:custDataLst>
              <p:tags r:id="rId118"/>
            </p:custDataLst>
          </p:nvPr>
        </p:nvSpPr>
        <p:spPr>
          <a:xfrm>
            <a:off x="3263425" y="2375042"/>
            <a:ext cx="1332165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dirty="0" smtClean="0">
                <a:latin typeface="Candara" pitchFamily="34" charset="0"/>
              </a:rPr>
              <a:t>Jan</a:t>
            </a:r>
            <a:endParaRPr lang="en-GB" sz="1200" b="1" dirty="0">
              <a:latin typeface="Candara" pitchFamily="34" charset="0"/>
            </a:endParaRPr>
          </a:p>
        </p:txBody>
      </p:sp>
      <p:sp>
        <p:nvSpPr>
          <p:cNvPr id="169" name="TextBox 168"/>
          <p:cNvSpPr txBox="1"/>
          <p:nvPr>
            <p:custDataLst>
              <p:tags r:id="rId119"/>
            </p:custDataLst>
          </p:nvPr>
        </p:nvSpPr>
        <p:spPr>
          <a:xfrm>
            <a:off x="2960561" y="1211523"/>
            <a:ext cx="1041381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Jan 22-25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70" name="TextBox 169"/>
          <p:cNvSpPr txBox="1"/>
          <p:nvPr>
            <p:custDataLst>
              <p:tags r:id="rId120"/>
            </p:custDataLst>
          </p:nvPr>
        </p:nvSpPr>
        <p:spPr>
          <a:xfrm>
            <a:off x="3376090" y="1064829"/>
            <a:ext cx="76572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WEF</a:t>
            </a:r>
            <a:endParaRPr lang="en-GB" sz="1100" b="1" dirty="0">
              <a:latin typeface="Candara" pitchFamily="34" charset="0"/>
            </a:endParaRPr>
          </a:p>
        </p:txBody>
      </p:sp>
      <p:cxnSp>
        <p:nvCxnSpPr>
          <p:cNvPr id="174" name="Straight Connector 173"/>
          <p:cNvCxnSpPr/>
          <p:nvPr>
            <p:custDataLst>
              <p:tags r:id="rId121"/>
            </p:custDataLst>
          </p:nvPr>
        </p:nvCxnSpPr>
        <p:spPr>
          <a:xfrm>
            <a:off x="3758950" y="1150239"/>
            <a:ext cx="0" cy="1330972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3" name="TextBox 3162"/>
          <p:cNvSpPr txBox="1"/>
          <p:nvPr>
            <p:custDataLst>
              <p:tags r:id="rId122"/>
            </p:custDataLst>
          </p:nvPr>
        </p:nvSpPr>
        <p:spPr>
          <a:xfrm>
            <a:off x="5906494" y="2013541"/>
            <a:ext cx="1007783" cy="18709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May–Jun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3168" name="TextBox 3167"/>
          <p:cNvSpPr txBox="1"/>
          <p:nvPr>
            <p:custDataLst>
              <p:tags r:id="rId123"/>
            </p:custDataLst>
          </p:nvPr>
        </p:nvSpPr>
        <p:spPr>
          <a:xfrm>
            <a:off x="6196177" y="1861067"/>
            <a:ext cx="953869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ILC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3214" name="TextBox 3213"/>
          <p:cNvSpPr txBox="1"/>
          <p:nvPr>
            <p:custDataLst>
              <p:tags r:id="rId124"/>
            </p:custDataLst>
          </p:nvPr>
        </p:nvSpPr>
        <p:spPr>
          <a:xfrm>
            <a:off x="5706497" y="1595818"/>
            <a:ext cx="112889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May 5 - 6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3219" name="TextBox 3218"/>
          <p:cNvSpPr txBox="1"/>
          <p:nvPr>
            <p:custDataLst>
              <p:tags r:id="rId125"/>
            </p:custDataLst>
          </p:nvPr>
        </p:nvSpPr>
        <p:spPr>
          <a:xfrm>
            <a:off x="6035222" y="1456609"/>
            <a:ext cx="1087324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OECD Forum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178" name="TextBox 177"/>
          <p:cNvSpPr txBox="1"/>
          <p:nvPr>
            <p:custDataLst>
              <p:tags r:id="rId126"/>
            </p:custDataLst>
          </p:nvPr>
        </p:nvSpPr>
        <p:spPr>
          <a:xfrm>
            <a:off x="9060634" y="1981117"/>
            <a:ext cx="1019245" cy="1523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Oct 11-12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79" name="TextBox 178"/>
          <p:cNvSpPr txBox="1"/>
          <p:nvPr>
            <p:custDataLst>
              <p:tags r:id="rId127"/>
            </p:custDataLst>
          </p:nvPr>
        </p:nvSpPr>
        <p:spPr>
          <a:xfrm>
            <a:off x="9321276" y="1622183"/>
            <a:ext cx="724545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dirty="0" smtClean="0">
                <a:latin typeface="Candara" pitchFamily="34" charset="0"/>
              </a:rPr>
              <a:t>IFIs Annual Mtgs.</a:t>
            </a:r>
            <a:endParaRPr lang="en-GB" sz="1000" b="1" dirty="0">
              <a:latin typeface="Candara" pitchFamily="34" charset="0"/>
            </a:endParaRPr>
          </a:p>
        </p:txBody>
      </p:sp>
      <p:cxnSp>
        <p:nvCxnSpPr>
          <p:cNvPr id="180" name="Straight Connector 179"/>
          <p:cNvCxnSpPr/>
          <p:nvPr>
            <p:custDataLst>
              <p:tags r:id="rId128"/>
            </p:custDataLst>
          </p:nvPr>
        </p:nvCxnSpPr>
        <p:spPr>
          <a:xfrm>
            <a:off x="9889160" y="1861067"/>
            <a:ext cx="0" cy="577722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>
            <p:custDataLst>
              <p:tags r:id="rId129"/>
            </p:custDataLst>
          </p:nvPr>
        </p:nvSpPr>
        <p:spPr>
          <a:xfrm>
            <a:off x="4573442" y="3945902"/>
            <a:ext cx="82151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Sherpas2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183" name="TextBox 182"/>
          <p:cNvSpPr txBox="1"/>
          <p:nvPr>
            <p:custDataLst>
              <p:tags r:id="rId130"/>
            </p:custDataLst>
          </p:nvPr>
        </p:nvSpPr>
        <p:spPr>
          <a:xfrm>
            <a:off x="4299134" y="4132816"/>
            <a:ext cx="122077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Mar 27-28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184" name="Straight Connector 183"/>
          <p:cNvCxnSpPr/>
          <p:nvPr>
            <p:custDataLst>
              <p:tags r:id="rId131"/>
            </p:custDataLst>
          </p:nvPr>
        </p:nvCxnSpPr>
        <p:spPr>
          <a:xfrm flipH="1">
            <a:off x="5179470" y="2736917"/>
            <a:ext cx="1" cy="1336329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3" name="TextBox 3252"/>
          <p:cNvSpPr txBox="1"/>
          <p:nvPr>
            <p:custDataLst>
              <p:tags r:id="rId132"/>
            </p:custDataLst>
          </p:nvPr>
        </p:nvSpPr>
        <p:spPr>
          <a:xfrm>
            <a:off x="4220652" y="3158727"/>
            <a:ext cx="80006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TUAC EPWG1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185" name="TextBox 184"/>
          <p:cNvSpPr txBox="1"/>
          <p:nvPr>
            <p:custDataLst>
              <p:tags r:id="rId133"/>
            </p:custDataLst>
          </p:nvPr>
        </p:nvSpPr>
        <p:spPr>
          <a:xfrm>
            <a:off x="4048068" y="4592312"/>
            <a:ext cx="1986231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G20/OECD Youth Mtg. </a:t>
            </a:r>
            <a:endParaRPr lang="en-GB" sz="1100" b="1" dirty="0">
              <a:latin typeface="Candara" pitchFamily="34" charset="0"/>
            </a:endParaRPr>
          </a:p>
          <a:p>
            <a:r>
              <a:rPr lang="en-GB" sz="1100" b="1" dirty="0" smtClean="0">
                <a:latin typeface="Candara" pitchFamily="34" charset="0"/>
              </a:rPr>
              <a:t>ETF2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187" name="TextBox 186"/>
          <p:cNvSpPr txBox="1"/>
          <p:nvPr>
            <p:custDataLst>
              <p:tags r:id="rId134"/>
            </p:custDataLst>
          </p:nvPr>
        </p:nvSpPr>
        <p:spPr>
          <a:xfrm>
            <a:off x="4423925" y="4841405"/>
            <a:ext cx="122077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Apr 8-9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188" name="Straight Connector 187"/>
          <p:cNvCxnSpPr/>
          <p:nvPr>
            <p:custDataLst>
              <p:tags r:id="rId135"/>
            </p:custDataLst>
          </p:nvPr>
        </p:nvCxnSpPr>
        <p:spPr>
          <a:xfrm>
            <a:off x="5409298" y="2763873"/>
            <a:ext cx="0" cy="1798867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>
            <p:custDataLst>
              <p:tags r:id="rId136"/>
            </p:custDataLst>
          </p:nvPr>
        </p:nvSpPr>
        <p:spPr>
          <a:xfrm>
            <a:off x="7354608" y="4286761"/>
            <a:ext cx="122228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C20 Summit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190" name="TextBox 189"/>
          <p:cNvSpPr txBox="1"/>
          <p:nvPr>
            <p:custDataLst>
              <p:tags r:id="rId137"/>
            </p:custDataLst>
          </p:nvPr>
        </p:nvSpPr>
        <p:spPr>
          <a:xfrm>
            <a:off x="7016950" y="4456038"/>
            <a:ext cx="127109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Jun 23-24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191" name="Straight Connector 190"/>
          <p:cNvCxnSpPr/>
          <p:nvPr>
            <p:custDataLst>
              <p:tags r:id="rId138"/>
            </p:custDataLst>
          </p:nvPr>
        </p:nvCxnSpPr>
        <p:spPr>
          <a:xfrm>
            <a:off x="7289320" y="2844933"/>
            <a:ext cx="7024" cy="1611105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>
            <p:custDataLst>
              <p:tags r:id="rId139"/>
            </p:custDataLst>
          </p:nvPr>
        </p:nvSpPr>
        <p:spPr>
          <a:xfrm>
            <a:off x="7925824" y="3670902"/>
            <a:ext cx="620998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ETF3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193" name="TextBox 192"/>
          <p:cNvSpPr txBox="1"/>
          <p:nvPr>
            <p:custDataLst>
              <p:tags r:id="rId140"/>
            </p:custDataLst>
          </p:nvPr>
        </p:nvSpPr>
        <p:spPr>
          <a:xfrm>
            <a:off x="7502723" y="3823292"/>
            <a:ext cx="127109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Jul 22-24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194" name="Straight Connector 193"/>
          <p:cNvCxnSpPr/>
          <p:nvPr>
            <p:custDataLst>
              <p:tags r:id="rId141"/>
            </p:custDataLst>
          </p:nvPr>
        </p:nvCxnSpPr>
        <p:spPr>
          <a:xfrm>
            <a:off x="7882222" y="2736917"/>
            <a:ext cx="0" cy="1092761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>
            <p:custDataLst>
              <p:tags r:id="rId142"/>
            </p:custDataLst>
          </p:nvPr>
        </p:nvSpPr>
        <p:spPr>
          <a:xfrm>
            <a:off x="8881581" y="3090974"/>
            <a:ext cx="80196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Sherpas4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196" name="TextBox 195"/>
          <p:cNvSpPr txBox="1"/>
          <p:nvPr>
            <p:custDataLst>
              <p:tags r:id="rId143"/>
            </p:custDataLst>
          </p:nvPr>
        </p:nvSpPr>
        <p:spPr>
          <a:xfrm>
            <a:off x="8575776" y="3257049"/>
            <a:ext cx="127109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>
                <a:solidFill>
                  <a:schemeClr val="tx2"/>
                </a:solidFill>
                <a:latin typeface="Candara" pitchFamily="34" charset="0"/>
              </a:rPr>
              <a:t>Sep 25-26 </a:t>
            </a:r>
          </a:p>
        </p:txBody>
      </p:sp>
      <p:cxnSp>
        <p:nvCxnSpPr>
          <p:cNvPr id="197" name="Straight Connector 196"/>
          <p:cNvCxnSpPr/>
          <p:nvPr>
            <p:custDataLst>
              <p:tags r:id="rId144"/>
            </p:custDataLst>
          </p:nvPr>
        </p:nvCxnSpPr>
        <p:spPr>
          <a:xfrm>
            <a:off x="9503674" y="2728274"/>
            <a:ext cx="0" cy="578010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>
            <p:custDataLst>
              <p:tags r:id="rId145"/>
            </p:custDataLst>
          </p:nvPr>
        </p:nvSpPr>
        <p:spPr>
          <a:xfrm>
            <a:off x="9896129" y="632285"/>
            <a:ext cx="87891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Sherpas5 &amp;</a:t>
            </a:r>
          </a:p>
          <a:p>
            <a:r>
              <a:rPr lang="en-GB" sz="1100" b="1" dirty="0" smtClean="0">
                <a:latin typeface="Candara" pitchFamily="34" charset="0"/>
              </a:rPr>
              <a:t>FM5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199" name="TextBox 198"/>
          <p:cNvSpPr txBox="1"/>
          <p:nvPr>
            <p:custDataLst>
              <p:tags r:id="rId146"/>
            </p:custDataLst>
          </p:nvPr>
        </p:nvSpPr>
        <p:spPr>
          <a:xfrm>
            <a:off x="9612954" y="970839"/>
            <a:ext cx="1019245" cy="16201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Nov 13-15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200" name="Straight Connector 199"/>
          <p:cNvCxnSpPr/>
          <p:nvPr>
            <p:custDataLst>
              <p:tags r:id="rId147"/>
            </p:custDataLst>
          </p:nvPr>
        </p:nvCxnSpPr>
        <p:spPr>
          <a:xfrm flipH="1">
            <a:off x="10873742" y="1232469"/>
            <a:ext cx="4441" cy="1195601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>
            <p:custDataLst>
              <p:tags r:id="rId148"/>
            </p:custDataLst>
          </p:nvPr>
        </p:nvSpPr>
        <p:spPr>
          <a:xfrm>
            <a:off x="7156855" y="957927"/>
            <a:ext cx="1254773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Finance track &amp; Sherpas3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202" name="TextBox 201"/>
          <p:cNvSpPr txBox="1"/>
          <p:nvPr>
            <p:custDataLst>
              <p:tags r:id="rId149"/>
            </p:custDataLst>
          </p:nvPr>
        </p:nvSpPr>
        <p:spPr>
          <a:xfrm>
            <a:off x="7119415" y="1329777"/>
            <a:ext cx="664330" cy="164772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Jun 22-24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203" name="Straight Connector 202"/>
          <p:cNvCxnSpPr/>
          <p:nvPr>
            <p:custDataLst>
              <p:tags r:id="rId150"/>
            </p:custDataLst>
          </p:nvPr>
        </p:nvCxnSpPr>
        <p:spPr>
          <a:xfrm>
            <a:off x="7086219" y="1405443"/>
            <a:ext cx="7024" cy="1064342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>
            <p:custDataLst>
              <p:tags r:id="rId151"/>
            </p:custDataLst>
          </p:nvPr>
        </p:nvSpPr>
        <p:spPr>
          <a:xfrm>
            <a:off x="9889160" y="3767636"/>
            <a:ext cx="75002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G20-FM4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205" name="TextBox 204"/>
          <p:cNvSpPr txBox="1"/>
          <p:nvPr>
            <p:custDataLst>
              <p:tags r:id="rId152"/>
            </p:custDataLst>
          </p:nvPr>
        </p:nvSpPr>
        <p:spPr>
          <a:xfrm>
            <a:off x="9487028" y="3966520"/>
            <a:ext cx="127109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>
                <a:solidFill>
                  <a:schemeClr val="tx2"/>
                </a:solidFill>
                <a:latin typeface="Candara" pitchFamily="34" charset="0"/>
              </a:rPr>
              <a:t>Oct 9-10 </a:t>
            </a:r>
          </a:p>
        </p:txBody>
      </p:sp>
      <p:cxnSp>
        <p:nvCxnSpPr>
          <p:cNvPr id="206" name="Straight Connector 205"/>
          <p:cNvCxnSpPr/>
          <p:nvPr>
            <p:custDataLst>
              <p:tags r:id="rId153"/>
            </p:custDataLst>
          </p:nvPr>
        </p:nvCxnSpPr>
        <p:spPr>
          <a:xfrm>
            <a:off x="9929416" y="2831144"/>
            <a:ext cx="0" cy="856542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>
            <p:custDataLst>
              <p:tags r:id="rId154"/>
            </p:custDataLst>
          </p:nvPr>
        </p:nvSpPr>
        <p:spPr>
          <a:xfrm>
            <a:off x="8762265" y="1105658"/>
            <a:ext cx="105368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G20 LEMC</a:t>
            </a:r>
            <a:endParaRPr lang="en-GB" sz="1100" b="1" dirty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186" name="TextBox 185"/>
          <p:cNvSpPr txBox="1"/>
          <p:nvPr>
            <p:custDataLst>
              <p:tags r:id="rId155"/>
            </p:custDataLst>
          </p:nvPr>
        </p:nvSpPr>
        <p:spPr>
          <a:xfrm>
            <a:off x="8226349" y="1298055"/>
            <a:ext cx="127109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Sep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207" name="Straight Connector 206"/>
          <p:cNvCxnSpPr/>
          <p:nvPr>
            <p:custDataLst>
              <p:tags r:id="rId156"/>
            </p:custDataLst>
          </p:nvPr>
        </p:nvCxnSpPr>
        <p:spPr>
          <a:xfrm flipH="1">
            <a:off x="9247821" y="1374255"/>
            <a:ext cx="15360" cy="1067776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>
            <p:custDataLst>
              <p:tags r:id="rId157"/>
            </p:custDataLst>
          </p:nvPr>
        </p:nvSpPr>
        <p:spPr>
          <a:xfrm>
            <a:off x="6216548" y="4672128"/>
            <a:ext cx="107979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G8 Leaders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212" name="TextBox 211"/>
          <p:cNvSpPr txBox="1"/>
          <p:nvPr>
            <p:custDataLst>
              <p:tags r:id="rId158"/>
            </p:custDataLst>
          </p:nvPr>
        </p:nvSpPr>
        <p:spPr>
          <a:xfrm>
            <a:off x="6083510" y="4790296"/>
            <a:ext cx="127109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Jun 4-5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213" name="Straight Connector 212"/>
          <p:cNvCxnSpPr/>
          <p:nvPr>
            <p:custDataLst>
              <p:tags r:id="rId159"/>
            </p:custDataLst>
          </p:nvPr>
        </p:nvCxnSpPr>
        <p:spPr>
          <a:xfrm>
            <a:off x="6945224" y="2793502"/>
            <a:ext cx="4381" cy="2137634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>
            <p:custDataLst>
              <p:tags r:id="rId160"/>
            </p:custDataLst>
          </p:nvPr>
        </p:nvSpPr>
        <p:spPr>
          <a:xfrm>
            <a:off x="7150046" y="4796063"/>
            <a:ext cx="1161923" cy="5078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L20/ ACTU </a:t>
            </a:r>
            <a:r>
              <a:rPr lang="fr-FR" sz="1100" b="1" dirty="0" err="1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Australia</a:t>
            </a:r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Workshop</a:t>
            </a:r>
            <a:endParaRPr lang="en-GB" sz="1100" b="1" dirty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216" name="TextBox 215"/>
          <p:cNvSpPr txBox="1"/>
          <p:nvPr>
            <p:custDataLst>
              <p:tags r:id="rId161"/>
            </p:custDataLst>
          </p:nvPr>
        </p:nvSpPr>
        <p:spPr>
          <a:xfrm>
            <a:off x="6745313" y="5314546"/>
            <a:ext cx="127109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Jun 20-21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218" name="Straight Connector 217"/>
          <p:cNvCxnSpPr/>
          <p:nvPr>
            <p:custDataLst>
              <p:tags r:id="rId162"/>
            </p:custDataLst>
          </p:nvPr>
        </p:nvCxnSpPr>
        <p:spPr>
          <a:xfrm>
            <a:off x="7093243" y="2778898"/>
            <a:ext cx="0" cy="2375502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>
            <p:custDataLst>
              <p:tags r:id="rId163"/>
            </p:custDataLst>
          </p:nvPr>
        </p:nvSpPr>
        <p:spPr>
          <a:xfrm>
            <a:off x="3287857" y="4223902"/>
            <a:ext cx="1041381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Feb 22-23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221" name="Straight Connector 220"/>
          <p:cNvCxnSpPr/>
          <p:nvPr>
            <p:custDataLst>
              <p:tags r:id="rId164"/>
            </p:custDataLst>
          </p:nvPr>
        </p:nvCxnSpPr>
        <p:spPr>
          <a:xfrm>
            <a:off x="6770639" y="2791934"/>
            <a:ext cx="7024" cy="1476462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>
            <p:custDataLst>
              <p:tags r:id="rId165"/>
            </p:custDataLst>
          </p:nvPr>
        </p:nvSpPr>
        <p:spPr>
          <a:xfrm>
            <a:off x="5779485" y="4029081"/>
            <a:ext cx="1218591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APEC Trade Min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223" name="TextBox 222"/>
          <p:cNvSpPr txBox="1"/>
          <p:nvPr>
            <p:custDataLst>
              <p:tags r:id="rId166"/>
            </p:custDataLst>
          </p:nvPr>
        </p:nvSpPr>
        <p:spPr>
          <a:xfrm>
            <a:off x="5725011" y="4192196"/>
            <a:ext cx="1271098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May 17-18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224" name="TextBox 223"/>
          <p:cNvSpPr txBox="1"/>
          <p:nvPr>
            <p:custDataLst>
              <p:tags r:id="rId167"/>
            </p:custDataLst>
          </p:nvPr>
        </p:nvSpPr>
        <p:spPr>
          <a:xfrm>
            <a:off x="3525149" y="3670902"/>
            <a:ext cx="765720" cy="5078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G20-FM1 </a:t>
            </a:r>
          </a:p>
          <a:p>
            <a:r>
              <a:rPr lang="fr-FR" sz="1100" b="1" dirty="0" smtClean="0">
                <a:latin typeface="Candara" pitchFamily="34" charset="0"/>
              </a:rPr>
              <a:t>G20 Trade Min</a:t>
            </a:r>
            <a:endParaRPr lang="en-GB" sz="1100" b="1" dirty="0">
              <a:latin typeface="Candara" pitchFamily="34" charset="0"/>
            </a:endParaRPr>
          </a:p>
        </p:txBody>
      </p:sp>
      <p:cxnSp>
        <p:nvCxnSpPr>
          <p:cNvPr id="225" name="Straight Connector 224"/>
          <p:cNvCxnSpPr/>
          <p:nvPr>
            <p:custDataLst>
              <p:tags r:id="rId168"/>
            </p:custDataLst>
          </p:nvPr>
        </p:nvCxnSpPr>
        <p:spPr>
          <a:xfrm>
            <a:off x="4084793" y="2831144"/>
            <a:ext cx="0" cy="822188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169"/>
            </p:custDataLst>
          </p:nvPr>
        </p:nvCxnSpPr>
        <p:spPr>
          <a:xfrm>
            <a:off x="10182828" y="1329243"/>
            <a:ext cx="0" cy="1026288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>
            <p:custDataLst>
              <p:tags r:id="rId170"/>
            </p:custDataLst>
          </p:nvPr>
        </p:nvSpPr>
        <p:spPr>
          <a:xfrm>
            <a:off x="5284708" y="1198735"/>
            <a:ext cx="621786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Apr 15-17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229" name="TextBox 228"/>
          <p:cNvSpPr txBox="1"/>
          <p:nvPr>
            <p:custDataLst>
              <p:tags r:id="rId171"/>
            </p:custDataLst>
          </p:nvPr>
        </p:nvSpPr>
        <p:spPr>
          <a:xfrm>
            <a:off x="4672763" y="2133516"/>
            <a:ext cx="894876" cy="13670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Apr 10 – 11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230" name="TextBox 229"/>
          <p:cNvSpPr txBox="1"/>
          <p:nvPr>
            <p:custDataLst>
              <p:tags r:id="rId172"/>
            </p:custDataLst>
          </p:nvPr>
        </p:nvSpPr>
        <p:spPr>
          <a:xfrm>
            <a:off x="5314792" y="821412"/>
            <a:ext cx="621362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IFI Spring Mtgs.</a:t>
            </a:r>
            <a:endParaRPr lang="en-GB" sz="1100" b="1" dirty="0">
              <a:latin typeface="Candara" pitchFamily="34" charset="0"/>
            </a:endParaRPr>
          </a:p>
        </p:txBody>
      </p:sp>
      <p:cxnSp>
        <p:nvCxnSpPr>
          <p:cNvPr id="231" name="Straight Connector 230"/>
          <p:cNvCxnSpPr/>
          <p:nvPr>
            <p:custDataLst>
              <p:tags r:id="rId173"/>
            </p:custDataLst>
          </p:nvPr>
        </p:nvCxnSpPr>
        <p:spPr>
          <a:xfrm>
            <a:off x="5625473" y="1382935"/>
            <a:ext cx="0" cy="972596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>
            <p:custDataLst>
              <p:tags r:id="rId174"/>
            </p:custDataLst>
          </p:nvPr>
        </p:nvSpPr>
        <p:spPr>
          <a:xfrm>
            <a:off x="7275578" y="1800189"/>
            <a:ext cx="658143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G20 Trade Min</a:t>
            </a:r>
            <a:endParaRPr lang="en-GB" sz="1100" b="1" dirty="0">
              <a:latin typeface="Candara" pitchFamily="34" charset="0"/>
            </a:endParaRPr>
          </a:p>
        </p:txBody>
      </p:sp>
      <p:cxnSp>
        <p:nvCxnSpPr>
          <p:cNvPr id="215" name="Straight Connector 214"/>
          <p:cNvCxnSpPr/>
          <p:nvPr>
            <p:custDataLst>
              <p:tags r:id="rId175"/>
            </p:custDataLst>
          </p:nvPr>
        </p:nvCxnSpPr>
        <p:spPr>
          <a:xfrm>
            <a:off x="7911305" y="1811058"/>
            <a:ext cx="0" cy="688505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>
            <p:custDataLst>
              <p:tags r:id="rId176"/>
            </p:custDataLst>
          </p:nvPr>
        </p:nvSpPr>
        <p:spPr>
          <a:xfrm>
            <a:off x="7261200" y="2119484"/>
            <a:ext cx="664330" cy="164772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Jul 19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220" name="TextBox 219"/>
          <p:cNvSpPr txBox="1"/>
          <p:nvPr>
            <p:custDataLst>
              <p:tags r:id="rId177"/>
            </p:custDataLst>
          </p:nvPr>
        </p:nvSpPr>
        <p:spPr>
          <a:xfrm>
            <a:off x="10073675" y="3228762"/>
            <a:ext cx="800067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latin typeface="Candara" pitchFamily="34" charset="0"/>
              </a:rPr>
              <a:t>TUAC </a:t>
            </a:r>
          </a:p>
          <a:p>
            <a:r>
              <a:rPr lang="en-GB" sz="1100" b="1" dirty="0" smtClean="0">
                <a:latin typeface="Candara" pitchFamily="34" charset="0"/>
              </a:rPr>
              <a:t>EPWG2</a:t>
            </a:r>
            <a:endParaRPr lang="en-GB" sz="1100" b="1" dirty="0">
              <a:latin typeface="Candara" pitchFamily="34" charset="0"/>
            </a:endParaRPr>
          </a:p>
        </p:txBody>
      </p:sp>
      <p:sp>
        <p:nvSpPr>
          <p:cNvPr id="227" name="TextBox 226"/>
          <p:cNvSpPr txBox="1"/>
          <p:nvPr>
            <p:custDataLst>
              <p:tags r:id="rId178"/>
            </p:custDataLst>
          </p:nvPr>
        </p:nvSpPr>
        <p:spPr>
          <a:xfrm>
            <a:off x="9662137" y="3551977"/>
            <a:ext cx="1041381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tx2"/>
                </a:solidFill>
                <a:latin typeface="Candara" pitchFamily="34" charset="0"/>
              </a:rPr>
              <a:t>Nov</a:t>
            </a:r>
            <a:endParaRPr lang="en-GB" sz="1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232" name="Straight Connector 231"/>
          <p:cNvCxnSpPr/>
          <p:nvPr>
            <p:custDataLst>
              <p:tags r:id="rId179"/>
            </p:custDataLst>
          </p:nvPr>
        </p:nvCxnSpPr>
        <p:spPr>
          <a:xfrm>
            <a:off x="10507463" y="2836690"/>
            <a:ext cx="0" cy="578010"/>
          </a:xfrm>
          <a:prstGeom prst="line">
            <a:avLst/>
          </a:prstGeom>
          <a:ln w="15875">
            <a:solidFill>
              <a:srgbClr val="1AAA4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\\FS-CH-1.main.oecd.org\Users1\Byhovskaya_A\L20 B20\L20 web docs\L20 logo master CMYK.jpg"/>
          <p:cNvPicPr>
            <a:picLocks noChangeAspect="1" noChangeArrowheads="1"/>
          </p:cNvPicPr>
          <p:nvPr/>
        </p:nvPicPr>
        <p:blipFill>
          <a:blip r:embed="rId1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873" y="5644930"/>
            <a:ext cx="193630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6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UyZmZmZjI5LWIyOTItNDE2MC04YjZlLTA5NzZmZjI1NjU5NyIsIlRpdGxlU2hhcGVOYW1lIjoiVGV4dEJveCAyOTgyIiwiRGF0ZVNoYXBlTmFtZSI6IlRleHRCb3ggMjk4NCIsIk1hcmtlclNoYXBlTmFtZSI6IkZsb3djaGFydDogTWVyZ2UgMjk4MCIsIkNvbm5lY3RvclNoYXBlTmFtZSI6IlN0cmFpZ2h0IENvbm5lY3RvciAyOTg2In1dLCJUYXNrcyI6W3siVGFza0lkIjoiYzJiNTI5NWMtNmNmMy00NTJkLWIyZGUtMGViOTJiMjRmODY2IiwiVGl0bGVTaGFwZU5hbWUiOiJUZXh0Qm94IDI5OTciLCJEdXJhdGlvblRleHRTaGFwZU5hbWUiOm51bGwsIlNlZ21lbnRTaGFwZU5hbWUiOiJMZWZ0LVJpZ2h0IEFycm93IDI5OTAiLCJWZXJ0aWNhbExlZnRDb25uZWN0b3JTaGFwZU5hbWUiOiJTdHJhaWdodCBDb25uZWN0b3IgMzAwMiIsIlZlcnRpY2FsUmlnaHRDb25uZWN0b3JTaGFwZU5hbWUiOiJTdHJhaWdodCBDb25uZWN0b3IgMzAwNCIsIkhvcml6b250YWxDb25uZWN0b3JTaGFwZU5hbWUiOiJTdHJhaWdodCBDb25uZWN0b3IgMzAwMCIsIkxlZnREYXRlU2hhcGVOYW1lIjoiVGV4dEJveCAyOTk0IiwiUmlnaHREYXRlU2hhcGVOYW1lIjoiVGV4dEJveCAyOTkyIn0seyJUYXNrSWQiOiIzODYzYTk0Yy04NWVkLTQ1YjQtYTQ2MS0zNmVmNzUyOWJhZmYiLCJUaXRsZVNoYXBlTmFtZSI6IlRleHRCb3ggMzAxNCIsIkR1cmF0aW9uVGV4dFNoYXBlTmFtZSI6bnVsbCwiU2VnbWVudFNoYXBlTmFtZSI6IkNoZXZyb24gMzAwNyIsIlZlcnRpY2FsTGVmdENvbm5lY3RvclNoYXBlTmFtZSI6IlN0cmFpZ2h0IENvbm5lY3RvciAzMDE5IiwiVmVydGljYWxSaWdodENvbm5lY3RvclNoYXBlTmFtZSI6IlN0cmFpZ2h0IENvbm5lY3RvciAzMDIxIiwiSG9yaXpvbnRhbENvbm5lY3RvclNoYXBlTmFtZSI6IlN0cmFpZ2h0IENvbm5lY3RvciAzMDE3IiwiTGVmdERhdGVTaGFwZU5hbWUiOiJUZXh0Qm94IDMwMTEiLCJSaWdodERhdGVTaGFwZU5hbWUiOiJUZXh0Qm94IDMwMDkifSx7IlRhc2tJZCI6IjBlMWEzMDYyLWExMjgtNDkwZC05YWM3LTkxZTc5NWFmNzg5ZiIsIlRpdGxlU2hhcGVOYW1lIjoiVGV4dEJveCAzMDMxIiwiRHVyYXRpb25UZXh0U2hhcGVOYW1lIjpudWxsLCJTZWdtZW50U2hhcGVOYW1lIjoiQ2hldnJvbiAzMDI0IiwiVmVydGljYWxMZWZ0Q29ubmVjdG9yU2hhcGVOYW1lIjoiU3RyYWlnaHQgQ29ubmVjdG9yIDMwMzYiLCJWZXJ0aWNhbFJpZ2h0Q29ubmVjdG9yU2hhcGVOYW1lIjoiU3RyYWlnaHQgQ29ubmVjdG9yIDMwMzgiLCJIb3Jpem9udGFsQ29ubmVjdG9yU2hhcGVOYW1lIjoiU3RyYWlnaHQgQ29ubmVjdG9yIDMwMzQiLCJMZWZ0RGF0ZVNoYXBlTmFtZSI6IlRleHRCb3ggMzAyOCIsIlJpZ2h0RGF0ZVNoYXBlTmFtZSI6IlRleHRCb3ggMzAyNiJ9LHsiVGFza0lkIjoiNjVjNTJhYjgtODNiOC00OTc2LTk5NDItY2U2Y2Q5YjQ3YjcyIiwiVGl0bGVTaGFwZU5hbWUiOiJUZXh0Qm94IDMwNDgiLCJEdXJhdGlvblRleHRTaGFwZU5hbWUiOm51bGwsIlNlZ21lbnRTaGFwZU5hbWUiOiJMZWZ0LVJpZ2h0IEFycm93IDMwNDEiLCJWZXJ0aWNhbExlZnRDb25uZWN0b3JTaGFwZU5hbWUiOiJTdHJhaWdodCBDb25uZWN0b3IgMzA1MyIsIlZlcnRpY2FsUmlnaHRDb25uZWN0b3JTaGFwZU5hbWUiOiJTdHJhaWdodCBDb25uZWN0b3IgMzA1NSIsIkhvcml6b250YWxDb25uZWN0b3JTaGFwZU5hbWUiOiJTdHJhaWdodCBDb25uZWN0b3IgMzA1MSIsIkxlZnREYXRlU2hhcGVOYW1lIjoiVGV4dEJveCAzMDQ1IiwiUmlnaHREYXRlU2hhcGVOYW1lIjoiVGV4dEJveCAzMDQzIn0seyJUYXNrSWQiOiJhODdjMGFmMi04MmVhLTQxOTUtYmYyOC1lOTk4ODY5YjQwMzYiLCJUaXRsZVNoYXBlTmFtZSI6IlRleHRCb3ggMzA2NSIsIkR1cmF0aW9uVGV4dFNoYXBlTmFtZSI6bnVsbCwiU2VnbWVudFNoYXBlTmFtZSI6IkxlZnQtUmlnaHQgQXJyb3cgMzA1OCIsIlZlcnRpY2FsTGVmdENvbm5lY3RvclNoYXBlTmFtZSI6IlN0cmFpZ2h0IENvbm5lY3RvciAzMDcwIiwiVmVydGljYWxSaWdodENvbm5lY3RvclNoYXBlTmFtZSI6IlN0cmFpZ2h0IENvbm5lY3RvciAzMDcyIiwiSG9yaXpvbnRhbENvbm5lY3RvclNoYXBlTmFtZSI6IlN0cmFpZ2h0IENvbm5lY3RvciAzMDY4IiwiTGVmdERhdGVTaGFwZU5hbWUiOiJUZXh0Qm94IDMwNjIiLCJSaWdodERhdGVTaGFwZU5hbWUiOiJUZXh0Qm94IDMwNjAifSx7IlRhc2tJZCI6Ijk4N2IyODNjLTc2ZTEtNDMzZS04ZmExLWRhNDMzNzY1ODhkOSIsIlRpdGxlU2hhcGVOYW1lIjoiVGV4dEJveCAzMDgyIiwiRHVyYXRpb25UZXh0U2hhcGVOYW1lIjpudWxsLCJTZWdtZW50U2hhcGVOYW1lIjoiTGVmdC1SaWdodCBBcnJvdyAzMDc1IiwiVmVydGljYWxMZWZ0Q29ubmVjdG9yU2hhcGVOYW1lIjoiU3RyYWlnaHQgQ29ubmVjdG9yIDMwODciLCJWZXJ0aWNhbFJpZ2h0Q29ubmVjdG9yU2hhcGVOYW1lIjoiU3RyYWlnaHQgQ29ubmVjdG9yIDMwODkiLCJIb3Jpem9udGFsQ29ubmVjdG9yU2hhcGVOYW1lIjoiU3RyYWlnaHQgQ29ubmVjdG9yIDMwODUiLCJMZWZ0RGF0ZVNoYXBlTmFtZSI6IlRleHRCb3ggMzA3OSIsIlJpZ2h0RGF0ZVNoYXBlTmFtZSI6IlRleHRCb3ggMzA3NyJ9LHsiVGFza0lkIjoiYzVjOWJhMGYtMGNlNS00OGE1LTk0NjAtOTcyMDE4OTI0OWM0IiwiVGl0bGVTaGFwZU5hbWUiOiJUZXh0Qm94IDMwOTkiLCJEdXJhdGlvblRleHRTaGFwZU5hbWUiOm51bGwsIlNlZ21lbnRTaGFwZU5hbWUiOiJDaGV2cm9uIDMwOTIiLCJWZXJ0aWNhbExlZnRDb25uZWN0b3JTaGFwZU5hbWUiOiJTdHJhaWdodCBDb25uZWN0b3IgMzEwNCIsIlZlcnRpY2FsUmlnaHRDb25uZWN0b3JTaGFwZU5hbWUiOiJTdHJhaWdodCBDb25uZWN0b3IgMzEwNiIsIkhvcml6b250YWxDb25uZWN0b3JTaGFwZU5hbWUiOiJTdHJhaWdodCBDb25uZWN0b3IgMzEwMiIsIkxlZnREYXRlU2hhcGVOYW1lIjoiVGV4dEJveCAzMDk2IiwiUmlnaHREYXRlU2hhcGVOYW1lIjoiVGV4dEJveCAzMDk0In0seyJUYXNrSWQiOiI0NTYxZDk3MS0wYzNmLTQyNzUtYWE0Ni0wNjkzOTdmOWVjNDciLCJUaXRsZVNoYXBlTmFtZSI6IlRleHRCb3ggMzExNiIsIkR1cmF0aW9uVGV4dFNoYXBlTmFtZSI6bnVsbCwiU2VnbWVudFNoYXBlTmFtZSI6IkxlZnQtUmlnaHQgQXJyb3cgMzEwOSIsIlZlcnRpY2FsTGVmdENvbm5lY3RvclNoYXBlTmFtZSI6IlN0cmFpZ2h0IENvbm5lY3RvciAzMTIxIiwiVmVydGljYWxSaWdodENvbm5lY3RvclNoYXBlTmFtZSI6IlN0cmFpZ2h0IENvbm5lY3RvciAzMTIzIiwiSG9yaXpvbnRhbENvbm5lY3RvclNoYXBlTmFtZSI6IlN0cmFpZ2h0IENvbm5lY3RvciAzMTE5IiwiTGVmdERhdGVTaGFwZU5hbWUiOiJUZXh0Qm94IDMxMTMiLCJSaWdodERhdGVTaGFwZU5hbWUiOiJUZXh0Qm94IDMxMTEifSx7IlRhc2tJZCI6IjE0YzVjOWIzLTEyYTctNDJhYy05OTgwLTQ3ZjFiYzU1ODhkOSIsIlRpdGxlU2hhcGVOYW1lIjoiVGV4dEJveCAzMTMzIiwiRHVyYXRpb25UZXh0U2hhcGVOYW1lIjpudWxsLCJTZWdtZW50U2hhcGVOYW1lIjoiTGVmdC1SaWdodCBBcnJvdyAzMTI2IiwiVmVydGljYWxMZWZ0Q29ubmVjdG9yU2hhcGVOYW1lIjoiU3RyYWlnaHQgQ29ubmVjdG9yIDMxMzgiLCJWZXJ0aWNhbFJpZ2h0Q29ubmVjdG9yU2hhcGVOYW1lIjoiU3RyYWlnaHQgQ29ubmVjdG9yIDMxNDAiLCJIb3Jpem9udGFsQ29ubmVjdG9yU2hhcGVOYW1lIjoiU3RyYWlnaHQgQ29ubmVjdG9yIDMxMzYiLCJMZWZ0RGF0ZVNoYXBlTmFtZSI6IlRleHRCb3ggMzEzMCIsIlJpZ2h0RGF0ZVNoYXBlTmFtZSI6IlRleHRCb3ggMzEyOCJ9LHsiVGFza0lkIjoiYjMyMDE3NWQtZTMyNS00Y2QzLThiZWQtMGFmMGYxOTk3NWNkIiwiVGl0bGVTaGFwZU5hbWUiOiJUZXh0Qm94IDMxNTAiLCJEdXJhdGlvblRleHRTaGFwZU5hbWUiOm51bGwsIlNlZ21lbnRTaGFwZU5hbWUiOiJMZWZ0LVJpZ2h0IEFycm93IDMxNDMiLCJWZXJ0aWNhbExlZnRDb25uZWN0b3JTaGFwZU5hbWUiOiJTdHJhaWdodCBDb25uZWN0b3IgMzE1NSIsIlZlcnRpY2FsUmlnaHRDb25uZWN0b3JTaGFwZU5hbWUiOiJTdHJhaWdodCBDb25uZWN0b3IgMzE1NyIsIkhvcml6b250YWxDb25uZWN0b3JTaGFwZU5hbWUiOiJTdHJhaWdodCBDb25uZWN0b3IgMzE1MyIsIkxlZnREYXRlU2hhcGVOYW1lIjoiVGV4dEJveCAzMTQ3IiwiUmlnaHREYXRlU2hhcGVOYW1lIjoiVGV4dEJveCAzMTQ1In0seyJUYXNrSWQiOiIwYzU5YjFiOC0zZmNiLTRlNTctYTE2MS0xNWI3Yjc1YzU0MGYiLCJUaXRsZVNoYXBlTmFtZSI6IlRleHRCb3ggMzE2NyIsIkR1cmF0aW9uVGV4dFNoYXBlTmFtZSI6bnVsbCwiU2VnbWVudFNoYXBlTmFtZSI6IkNoZXZyb24gMzE2MCIsIlZlcnRpY2FsTGVmdENvbm5lY3RvclNoYXBlTmFtZSI6IlN0cmFpZ2h0IENvbm5lY3RvciAzMTcyIiwiVmVydGljYWxSaWdodENvbm5lY3RvclNoYXBlTmFtZSI6IlN0cmFpZ2h0IENvbm5lY3RvciAzMTc0IiwiSG9yaXpvbnRhbENvbm5lY3RvclNoYXBlTmFtZSI6IlN0cmFpZ2h0IENvbm5lY3RvciAzMTcwIiwiTGVmdERhdGVTaGFwZU5hbWUiOiJUZXh0Qm94IDMxNjQiLCJSaWdodERhdGVTaGFwZU5hbWUiOiJUZXh0Qm94IDMxNjIifSx7IlRhc2tJZCI6IjkwOTIwNWM2LWI1NWMtNGRmNy1iMWRjLWEwMTRiMTZiY2ZlMCIsIlRpdGxlU2hhcGVOYW1lIjoiVGV4dEJveCAzMTg0IiwiRHVyYXRpb25UZXh0U2hhcGVOYW1lIjpudWxsLCJTZWdtZW50U2hhcGVOYW1lIjoiQ2hldnJvbiAzMTc3IiwiVmVydGljYWxMZWZ0Q29ubmVjdG9yU2hhcGVOYW1lIjoiU3RyYWlnaHQgQ29ubmVjdG9yIDMxODkiLCJWZXJ0aWNhbFJpZ2h0Q29ubmVjdG9yU2hhcGVOYW1lIjoiU3RyYWlnaHQgQ29ubmVjdG9yIDMxOTEiLCJIb3Jpem9udGFsQ29ubmVjdG9yU2hhcGVOYW1lIjoiU3RyYWlnaHQgQ29ubmVjdG9yIDMxODciLCJMZWZ0RGF0ZVNoYXBlTmFtZSI6IlRleHRCb3ggMzE4MSIsIlJpZ2h0RGF0ZVNoYXBlTmFtZSI6IlRleHRCb3ggMzE3OSJ9LHsiVGFza0lkIjoiNmZmOTRjZmItNGExYy00N2MxLTk2OTMtODA0OWMyNDRjMzhjIiwiVGl0bGVTaGFwZU5hbWUiOiJUZXh0Qm94IDMyMDEiLCJEdXJhdGlvblRleHRTaGFwZU5hbWUiOm51bGwsIlNlZ21lbnRTaGFwZU5hbWUiOiJMZWZ0LVJpZ2h0IEFycm93IDMxOTQiLCJWZXJ0aWNhbExlZnRDb25uZWN0b3JTaGFwZU5hbWUiOiJTdHJhaWdodCBDb25uZWN0b3IgMzIwNiIsIlZlcnRpY2FsUmlnaHRDb25uZWN0b3JTaGFwZU5hbWUiOiJTdHJhaWdodCBDb25uZWN0b3IgMzIwOCIsIkhvcml6b250YWxDb25uZWN0b3JTaGFwZU5hbWUiOiJTdHJhaWdodCBDb25uZWN0b3IgMzIwNCIsIkxlZnREYXRlU2hhcGVOYW1lIjoiVGV4dEJveCAzMTk4IiwiUmlnaHREYXRlU2hhcGVOYW1lIjoiVGV4dEJveCAzMTk2In0seyJUYXNrSWQiOiI3YzAzZWJlOC0xZTE3LTQ1ZTQtYTZmOC00YTg0NDQ5NGY3MTQiLCJUaXRsZVNoYXBlTmFtZSI6IlRleHRCb3ggMzIxOCIsIkR1cmF0aW9uVGV4dFNoYXBlTmFtZSI6bnVsbCwiU2VnbWVudFNoYXBlTmFtZSI6IkNoZXZyb24gMzIxMSIsIlZlcnRpY2FsTGVmdENvbm5lY3RvclNoYXBlTmFtZSI6IlN0cmFpZ2h0IENvbm5lY3RvciAzMjIzIiwiVmVydGljYWxSaWdodENvbm5lY3RvclNoYXBlTmFtZSI6IlN0cmFpZ2h0IENvbm5lY3RvciAzMjI1IiwiSG9yaXpvbnRhbENvbm5lY3RvclNoYXBlTmFtZSI6IlN0cmFpZ2h0IENvbm5lY3RvciAzMjIxIiwiTGVmdERhdGVTaGFwZU5hbWUiOiJUZXh0Qm94IDMyMTUiLCJSaWdodERhdGVTaGFwZU5hbWUiOiJUZXh0Qm94IDMyMTMifSx7IlRhc2tJZCI6ImE2YmNlYzFiLTg1YTEtNDU3OS04NjYxLWQ5MTg5OWViYTMxNiIsIlRpdGxlU2hhcGVOYW1lIjoiVGV4dEJveCAzMjM1IiwiRHVyYXRpb25UZXh0U2hhcGVOYW1lIjpudWxsLCJTZWdtZW50U2hhcGVOYW1lIjoiQ2hldnJvbiAzMjI4IiwiVmVydGljYWxMZWZ0Q29ubmVjdG9yU2hhcGVOYW1lIjoiU3RyYWlnaHQgQ29ubmVjdG9yIDMyNDAiLCJWZXJ0aWNhbFJpZ2h0Q29ubmVjdG9yU2hhcGVOYW1lIjoiU3RyYWlnaHQgQ29ubmVjdG9yIDMyNDIiLCJIb3Jpem9udGFsQ29ubmVjdG9yU2hhcGVOYW1lIjoiU3RyYWlnaHQgQ29ubmVjdG9yIDMyMzgiLCJMZWZ0RGF0ZVNoYXBlTmFtZSI6IlRleHRCb3ggMzIzMiIsIlJpZ2h0RGF0ZVNoYXBlTmFtZSI6IlRleHRCb3ggMzIzMCJ9LHsiVGFza0lkIjoiYzM0ZTc4ODEtYWFhMy00MzIwLWE2ZGYtNDEwYzc0YTk0M2ExIiwiVGl0bGVTaGFwZU5hbWUiOiJUZXh0Qm94IDMyNTIiLCJEdXJhdGlvblRleHRTaGFwZU5hbWUiOm51bGwsIlNlZ21lbnRTaGFwZU5hbWUiOiJDaGV2cm9uIDMyNDUiLCJWZXJ0aWNhbExlZnRDb25uZWN0b3JTaGFwZU5hbWUiOiJTdHJhaWdodCBDb25uZWN0b3IgMzI1NyIsIlZlcnRpY2FsUmlnaHRDb25uZWN0b3JTaGFwZU5hbWUiOiJTdHJhaWdodCBDb25uZWN0b3IgMzI1OSIsIkhvcml6b250YWxDb25uZWN0b3JTaGFwZU5hbWUiOiJTdHJhaWdodCBDb25uZWN0b3IgMzI1NSIsIkxlZnREYXRlU2hhcGVOYW1lIjoiVGV4dEJveCAzMjQ5IiwiUmlnaHREYXRlU2hhcGVOYW1lIjoiVGV4dEJveCAzMjQ3In0seyJUYXNrSWQiOiJiNjg2M2UxYi05OTZmLTQ5YzgtOWU0Ny0zYzhjOWYwOTAzNTciLCJUaXRsZVNoYXBlTmFtZSI6IlRleHRCb3ggMzI2OSIsIkR1cmF0aW9uVGV4dFNoYXBlTmFtZSI6bnVsbCwiU2VnbWVudFNoYXBlTmFtZSI6IkNoZXZyb24gMzI2MiIsIlZlcnRpY2FsTGVmdENvbm5lY3RvclNoYXBlTmFtZSI6IlN0cmFpZ2h0IENvbm5lY3RvciAzMjc0IiwiVmVydGljYWxSaWdodENvbm5lY3RvclNoYXBlTmFtZSI6IlN0cmFpZ2h0IENvbm5lY3RvciAzMjc2IiwiSG9yaXpvbnRhbENvbm5lY3RvclNoYXBlTmFtZSI6IlN0cmFpZ2h0IENvbm5lY3RvciAzMjcyIiwiTGVmdERhdGVTaGFwZU5hbWUiOiJUZXh0Qm94IDMyNjYiLCJSaWdodERhdGVTaGFwZU5hbWUiOiJUZXh0Qm94IDMyNjQifSx7IlRhc2tJZCI6ImNkM2NiYWMzLTMyN2MtNGU5NS1iMjkyLTdhYTIxYmE1NjViYyIsIlRpdGxlU2hhcGVOYW1lIjoiVGV4dEJveCAzMjg2IiwiRHVyYXRpb25UZXh0U2hhcGVOYW1lIjpudWxsLCJTZWdtZW50U2hhcGVOYW1lIjoiTGVmdC1SaWdodCBBcnJvdyAzMjc5IiwiVmVydGljYWxMZWZ0Q29ubmVjdG9yU2hhcGVOYW1lIjoiU3RyYWlnaHQgQ29ubmVjdG9yIDMyOTEiLCJWZXJ0aWNhbFJpZ2h0Q29ubmVjdG9yU2hhcGVOYW1lIjoiU3RyYWlnaHQgQ29ubmVjdG9yIDMyOTMiLCJIb3Jpem9udGFsQ29ubmVjdG9yU2hhcGVOYW1lIjoiU3RyYWlnaHQgQ29ubmVjdG9yIDMyODkiLCJMZWZ0RGF0ZVNoYXBlTmFtZSI6IlRleHRCb3ggMzI4MyIsIlJpZ2h0RGF0ZVNoYXBlTmFtZSI6IlRleHRCb3ggMzI4MSJ9XSwiVGltZWJhbmQiOnsiRWxhcHNlZFRpbWVTaGFwZU5hbWUiOm51bGwsIlRvZGF5TWFya2VyU2hhcGVOYW1lIjpudWxsLCJUb2RheU1hcmtlclRleHRTaGFwZU5hbWUiOm51bGwsIlJpZ2h0RW5kQ2Fwc1NoYXBlTmFtZSI6IlRleHRCb3ggMjk3NiIsIkxlZnRFbmRDYXBzU2hhcGVOYW1lIjpudWxsLCJFbGFwc2VkUmVjdGFuZ2xlU2hhcGVOYW1lIjpudWxsLCJTZWdtZW50U2hhcGVzTmFtZXMiOlsiUmVjdGFuZ2xlIDI5NjEiLCJUZXh0Qm94IDI5NjIiLCJUZXh0Qm94IDI5NjQiLCJUZXh0Qm94IDI5NjYiLCJUZXh0Qm94IDI5NjgiLCJUZXh0Qm94IDI5NzAiLCJUZXh0Qm94IDI5NzIiLCJUZXh0Qm94IDI5NzQiXX19LCJFZGl0aW9uIjoxLCJJc1BsdXNFZGl0aW9uIjp0cnVlLCJDdWx0dXJlSW5mb05hbWUiOiJlbi1HQiIsIlZlcnNpb24iOiIyLjIuMC4wIiwiT3JpZ2luYWxBc3NlbWJseVZlcnNpb24iOiIyLjAxLjA5LjAwIiwiTWlsZXN0b25lcyI6W3siRGF0ZUZvcm1hdCI6eyJGb3JtYXRTdHJpbmciOiJkIE1NTSIsIlNlcGFyYXRvciI6Ii8iLCJVc2VJbnRlcm5hdGlvbmFsRGF0ZUZvcm1hdCI6dHJ1ZX0sIkludGVybmFsSWQiOiI1MmZmZmYyOS1iMjkyLTQxNjAtOGI2ZS0wOTc2ZmYyNTY1OTciLCJUaXRsZUxlZnQiOjEwNS42LCJUaXRsZVRvcCI6NDYzLjc3ODM1MSwiVGl0bGVIZWlnaHQiOjIxLjMyNjIyLCJUaXRsZVRvcElzQ3VzdG9tIjpmYWxzZSwiVGl0bGVXaWR0aCI6MTIwLjAsIkNvbG9yIjoiMjYsIDE3MCwgNjYiLCJVdGNEYXRlIjoiMjAxMy0xMi0wMVQwMDowMDowMFoiLCJUaXRsZSI6IkcyMCBBdXN0cmFsaWFuIFByZXNpZGVuY3kiLCJTdHlsZSI6MiwiQmVsb3dUaW1lYmFuZCI6dHJ1ZSwiQ3VzdG9tU2V0dGluZ3MiOnsiSXNEYXRlVmlzaWJsZSI6dHJ1ZSwiVGl0bGVGb250U2V0dGluZ3MiOnsiRm9udFNpemUiOjExLCJGb250TmFtZSI6IkNhbGlicmkiLCJJc0JvbGQiOmZhbHNlLCJJc0l0YWxpYyI6ZmFsc2UsIklzVW5kZXJsaW5lZCI6ZmFsc2UsIkZvcmVncm91bmRDb2xvciI6IjAsIDAsIDAifSwiRGF0ZUZvbnRTZXR0aW5ncyI6eyJGb250U2l6ZSI6MTAsIkZvbnROYW1lIjoiTHVjaWRhIEZheCIsIklzQm9sZCI6ZmFsc2UsIklzSXRhbGljIjpmYWxzZSwiSXNVbmRlcmxpbmVkIjpmYWxzZSwiRm9yZWdyb3VuZENvbG9yIjoiMzEsIDczLCAxMjUifSwiQ29ubmVjdG9yU2V0dGluZ3MiOnsiQ29sb3IiOiIyNiwgMTcwLCA2NiIsIklzVmlzaWJsZSI6ZmFsc2UsIkxpbmVXZWlnaHQiOjAuMX19LCJIaWRlRGF0ZSI6ZmFsc2UsIlNoYXBlVG9wIjo0NzUuMCwiUXVpY2tTaGFwZVNpemUiOjF9XSwiVGltZUxpbmVUeXBlIjozLCJUYXNrcyI6W3siRHVyYXRpb25WYWx1ZSI6Ny4wLCJEdXJhdGlvbkZvcm1hdCI6MCwiSW50ZXJuYWxJZCI6ImNkM2NiYWMzLTMyN2MtNGU5NS1iMjkyLTdhYTIxYmE1NjViYyIsIkluZGV4IjoxLCJDb2xvciI6IjI2LCAxNzAsIDY2IiwiVXRjU3RhcnREYXRlIjoiMjAxNC0wMi0wM1QwMDowMDowMFoiLCJVdGNFbmREYXRlIjoiMjAxNC0wMi0wOVQwMDowMDowMFoiLCJUaXRsZSI6IkcyMC1FVEYxIiwiU2hhcGUiOjYsIkN1c3RvbVNldHRpbmdzIjp7IlRpdGxlV2lkdGgiOjQzLjc1LCJUaXRsZUZvbnRTZXR0aW5ncyI6eyJGb250U2l6ZSI6MTEsIkZvbnROYW1lIjoiQ2FuZGFyYSIsIklzQm9sZCI6ZmFsc2UsIklzSXRhbGljIjpmYWxzZSwiSXNVbmRlcmxpbmVkIjpmYWxzZSwiRm9yZWdyb3VuZENvbG9yIjoiMCwgMCwgMCJ9LCJTdGFydERhdGVGb250U2V0dGluZ3MiOnsiRm9udFNpemUiOjEwLCJGb250TmFtZSI6IkNhbmRhcmEiLCJJc0JvbGQiOmZhbHNlLCJJc0l0YWxpYyI6ZmFsc2UsIklzVW5kZXJsaW5lZCI6ZmFsc2UsIkZvcmVncm91bmRDb2xvciI6IjMxLCA3MywgMTI1In0sIkVuZERhdGVGb250U2V0dGluZ3MiOnsiRm9udFNpemUiOjEwLCJGb250TmFtZSI6IkNhbmRhcmEiLCJJc0JvbGQiOmZhbHNlLCJJc0l0YWxpYyI6ZmFsc2UsIklzVW5kZXJsaW5lZCI6ZmFsc2UsIkZvcmVncm91bmRDb2xvciI6IjMxLCA3MywgMTI1In0sIkR1cmF0aW9uRm9udFNldHRpbmdzIjp7IkZvbnRTaXplIjoxMCwiRm9udE5hbWUiOiJDYWxpYnJpIiwiSXNCb2xkIjpmYWxzZSwiSXNJdGFsaWMiOmZhbHNlLCJJc1VuZGVybGluZWQiOmZhbHNlLCJGb3JlZ3JvdW5kQ29sb3IiOiIxOTIsIDgwLCA3NyJ9LCJUYXNrc1NwYWNpbmciOjUsIlNoYXBlSGVpZ2h0IjoxNi4wLCJWZXJ0aWNhbENvbm5lY3RvclNldHRpbmdzIjp7IkNvbG9yIjoiMjA0LCAyMDQsIDIwNCIsIklzVmlzaWJsZSI6ZmFsc2UsIkxpbmVXZWlnaHQiOjAuMH0sIkhvcml6b250YWxDb25uZWN0b3JTZXR0aW5ncyI6eyJDb2xvciI6IjIwNCwgMjA0LCAyMDQiLCJJc1Zpc2libGUiOmZhbHNlLCJMaW5lV2VpZ2h0IjowLjB9LCJTbWFydFRpdGxlRm9yZWdyb3VuZCI6IldoaXRlIiwiU21hcnRUaXRsZUZvcmVncm91bmRJc0FjdGl2ZSI6ZmFsc2UsIlNtYXJ0RHVyYXRpb25Gb3JlZ3JvdW5kIjoiMTkyLCA4MCwgNzciLCJTbWFydER1cmF0aW9uRm9yZWdyb3VuZElzQWN0aXZlIjpmYWxzZSwiU21hcnREYXRlRm9yZWdyb3VuZCI6IjMxLCA3MywgMTI1IiwiU21hcnREYXRlRm9yZWdyb3VuZElzQWN0aXZlIjpmYWxzZSwiSW5jbHVkZU5vbldvcmtpbmdEYXlzSW5EdXJhdGlvbiI6dHJ1ZSwiV29ya2luZ0RheXMiOjMxfSwiVGFza0RhdGVQb3NpdGlvbiI6MiwiVGFza1RpdGxlUG9zaXRpb24iOjEsIlRhc2tEdXJhdGlvblBvc2l0aW9uIjoyLCJUYXNrVGl0bGVJc1dpZGVyIjp0cnVlLCJEYXRlRm9ybWF0Ijp7IkZvcm1hdFN0cmluZyI6Ik1NTSBkIiwiU2VwYXJhdG9yIjoiLyIsIlVzZUludGVybmF0aW9uYWxEYXRlRm9ybWF0Ijp0cnVlfX0seyJEdXJhdGlvblZhbHVlIjo0LjAsIkR1cmF0aW9uRm9ybWF0IjowLCJJbnRlcm5hbElkIjoiYjY4NjNlMWItOTk2Zi00OWM4LTllNDctM2M4YzlmMDkwMzU3IiwiSW5kZXgiOjIsIkNvbG9yIjoiMjYsIDE3MCwgNjYiLCJVdGNTdGFydERhdGUiOiIyMDE0LTAyLTIwVDAwOjAwOjAwWiIsIlV0Y0VuZERhdGUiOiIyMDE0LTAyLTIzVDAwOjAwOjAwWiIsIlRpdGxlIjoiRzIwLUZNMS9TeWRuZXkiLCJTaGFwZSI6NCwiQ3VzdG9tU2V0dGluZ3MiOnsiVGl0bGVXaWR0aCI6NzguMjUsIlRpdGxlRm9udFNldHRpbmdzIjp7IkZvbnRTaXplIjoxMSwiRm9udE5hbWUiOiJDYW5kYXJhIiwiSXNCb2xkIjpmYWxzZSwiSXNJdGFsaWMiOmZhbHNlLCJJc1VuZGVybGluZWQiOmZhbHNlLCJGb3JlZ3JvdW5kQ29sb3IiOiIwLCAwLCAwIn0sIlN0YXJ0RGF0ZUZvbnRTZXR0aW5ncyI6eyJGb250U2l6ZSI6MTAsIkZvbnROYW1lIjoiQ2FuZGFyYSIsIklzQm9sZCI6ZmFsc2UsIklzSXRhbGljIjpmYWxzZSwiSXNVbmRlcmxpbmVkIjpmYWxzZSwiRm9yZWdyb3VuZENvbG9yIjoiMzEsIDczLCAxMjUifSwiRW5kRGF0ZUZvbnRTZXR0aW5ncyI6eyJGb250U2l6ZSI6MTAsIkZvbnROYW1lIjoiQ2FuZGFyYSIsIklzQm9sZCI6ZmFsc2UsIklzSXRhbGljIjpmYWxzZSwiSXNVbmRlcmxpbmVkIjpmYWxzZSwiRm9yZWdyb3VuZENvbG9yIjoiMzEsIDczLCAxMjUifSwiRHVyYXRpb25Gb250U2V0dGluZ3MiOnsiRm9udFNpemUiOjEwLCJGb250TmFtZSI6IkNhbGlicmkiLCJJc0JvbGQiOmZhbHNlLCJJc0l0YWxpYyI6ZmFsc2UsIklzVW5kZXJsaW5lZCI6ZmFsc2UsIkZvcmVncm91bmRDb2xvciI6IjE5MiwgODAsIDc3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xOTIsIDgwLCA3NyIsIlNtYXJ0RHVyYXRpb25Gb3JlZ3JvdW5kSXNBY3RpdmUiOmZhbHNlLCJTbWFydERhdGVGb3JlZ3JvdW5kIjoiMzEsIDczLCAxMjUiLCJTbWFydERhdGVGb3JlZ3JvdW5kSXNBY3RpdmUiOmZhbHNlLCJJbmNsdWRlTm9uV29ya2luZ0RheXNJbkR1cmF0aW9uIjp0cnVlLCJXb3JraW5nRGF5cyI6MzF9LCJUYXNrRGF0ZVBvc2l0aW9uIjoyLCJUYXNrVGl0bGVQb3NpdGlvbiI6MSwiVGFza0R1cmF0aW9uUG9zaXRpb24iOjIsIlRhc2tUaXRsZUlzV2lkZXIiOnRydWUsIkRhdGVGb3JtYXQiOnsiRm9ybWF0U3RyaW5nIjoiTU1NIGQiLCJTZXBhcmF0b3IiOiIvIiwiVXNlSW50ZXJuYXRpb25hbERhdGVGb3JtYXQiOnRydWV9fSx7IkR1cmF0aW9uVmFsdWUiOjUuMCwiRHVyYXRpb25Gb3JtYXQiOjAsIkludGVybmFsSWQiOiJjMzRlNzg4MS1hYWEzLTQzMjAtYTZkZi00MTBjNzRhOTQzYTEiLCJJbmRleCI6MywiQ29sb3IiOiIwLCAwLCAwIiwiVXRjU3RhcnREYXRlIjoiMjAxNC0wMy0xMFQwMDowMDowMFoiLCJVdGNFbmREYXRlIjoiMjAxNC0wMy0xNFQwMDowMDowMFoiLCJUaXRsZSI6IkVQV0cxL1dhc2hpbmd0b24iLCJTaGFwZSI6NCwiQ3VzdG9tU2V0dGluZ3MiOnsiVGl0bGVXaWR0aCI6OTMuODc1MDQsIlRpdGxlRm9udFNldHRpbmdzIjp7IkZvbnRTaXplIjoxMSwiRm9udE5hbWUiOiJDYW5kYXJhIiwiSXNCb2xkIjpmYWxzZSwiSXNJdGFsaWMiOmZhbHNlLCJJc1VuZGVybGluZWQiOmZhbHNlLCJGb3JlZ3JvdW5kQ29sb3IiOiIwLCAwLCAwIn0sIlN0YXJ0RGF0ZUZvbnRTZXR0aW5ncyI6eyJGb250U2l6ZSI6MTAsIkZvbnROYW1lIjoiQ2FuZGFyYSIsIklzQm9sZCI6ZmFsc2UsIklzSXRhbGljIjpmYWxzZSwiSXNVbmRlcmxpbmVkIjpmYWxzZSwiRm9yZWdyb3VuZENvbG9yIjoiMzEsIDczLCAxMjUifSwiRW5kRGF0ZUZvbnRTZXR0aW5ncyI6eyJGb250U2l6ZSI6MTAsIkZvbnROYW1lIjoiQ2FuZGFyYSIsIklzQm9sZCI6ZmFsc2UsIklzSXRhbGljIjpmYWxzZSwiSXNVbmRlcmxpbmVkIjpmYWxzZSwiRm9yZWdyb3VuZENvbG9yIjoiMzEsIDczLCAxMjUifSwiRHVyYXRpb25Gb250U2V0dGluZ3MiOnsiRm9udFNpemUiOjEwLCJGb250TmFtZSI6IkNhbGlicmkiLCJJc0JvbGQiOmZhbHNlLCJJc0l0YWxpYyI6ZmFsc2UsIklzVW5kZXJsaW5lZCI6ZmFsc2UsIkZvcmVncm91bmRDb2xvciI6IjE5MiwgODAsIDc3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xOTIsIDgwLCA3NyIsIlNtYXJ0RHVyYXRpb25Gb3JlZ3JvdW5kSXNBY3RpdmUiOmZhbHNlLCJTbWFydERhdGVGb3JlZ3JvdW5kIjoiMzEsIDczLCAxMjUiLCJTbWFydERhdGVGb3JlZ3JvdW5kSXNBY3RpdmUiOmZhbHNlLCJJbmNsdWRlTm9uV29ya2luZ0RheXNJbkR1cmF0aW9uIjp0cnVlLCJXb3JraW5nRGF5cyI6MzF9LCJUYXNrRGF0ZVBvc2l0aW9uIjoyLCJUYXNrVGl0bGVQb3NpdGlvbiI6MSwiVGFza0R1cmF0aW9uUG9zaXRpb24iOjIsIlRhc2tUaXRsZUlzV2lkZXIiOnRydWUsIkRhdGVGb3JtYXQiOnsiRm9ybWF0U3RyaW5nIjoiTU1NIGQiLCJTZXBhcmF0b3IiOiIvIiwiVXNlSW50ZXJuYXRpb25hbERhdGVGb3JtYXQiOnRydWV9fSx7IkR1cmF0aW9uVmFsdWUiOjIuMCwiRHVyYXRpb25Gb3JtYXQiOjAsIkludGVybmFsSWQiOiJhNmJjZWMxYi04NWExLTQ1NzktODY2MS1kOTE4OTllYmEzMTYiLCJJbmRleCI6NCwiQ29sb3IiOiIyNiwgMTcwLCA2NiIsIlV0Y1N0YXJ0RGF0ZSI6IjIwMTQtMDQtMTBUMDA6MDA6MDBaIiwiVXRjRW5kRGF0ZSI6IjIwMTQtMDQtMTFUMDA6MDA6MDBaIiwiVGl0bGUiOiJHMjAtRk0yL1NwcmluZyBNZWV0aW5ncyIsIlNoYXBlIjo0LCJDdXN0b21TZXR0aW5ncyI6eyJUaXRsZVdpZHRoIjoxMjEuNzUsIlRpdGxlRm9udFNldHRpbmdzIjp7IkZvbnRTaXplIjoxMSwiRm9udE5hbWUiOiJDYW5kYXJhIiwiSXNCb2xkIjpmYWxzZSwiSXNJdGFsaWMiOmZhbHNlLCJJc1VuZGVybGluZWQiOmZhbHNlLCJGb3JlZ3JvdW5kQ29sb3IiOiIwLCAwLCAwIn0sIlN0YXJ0RGF0ZUZvbnRTZXR0aW5ncyI6eyJGb250U2l6ZSI6MTAsIkZvbnROYW1lIjoiQ2FuZGFyYSIsIklzQm9sZCI6ZmFsc2UsIklzSXRhbGljIjpmYWxzZSwiSXNVbmRlcmxpbmVkIjpmYWxzZSwiRm9yZWdyb3VuZENvbG9yIjoiMzEsIDczLCAxMjUifSwiRW5kRGF0ZUZvbnRTZXR0aW5ncyI6eyJGb250U2l6ZSI6MTAsIkZvbnROYW1lIjoiQ2FuZGFyYSIsIklzQm9sZCI6ZmFsc2UsIklzSXRhbGljIjpmYWxzZSwiSXNVbmRlcmxpbmVkIjpmYWxzZSwiRm9yZWdyb3VuZENvbG9yIjoiMzEsIDczLCAxMjUifSwiRHVyYXRpb25Gb250U2V0dGluZ3MiOnsiRm9udFNpemUiOjEwLCJGb250TmFtZSI6IkNhbGlicmkiLCJJc0JvbGQiOmZhbHNlLCJJc0l0YWxpYyI6ZmFsc2UsIklzVW5kZXJsaW5lZCI6ZmFsc2UsIkZvcmVncm91bmRDb2xvciI6IjE5MiwgODAsIDc3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xOTIsIDgwLCA3NyIsIlNtYXJ0RHVyYXRpb25Gb3JlZ3JvdW5kSXNBY3RpdmUiOmZhbHNlLCJTbWFydERhdGVGb3JlZ3JvdW5kIjoiMzEsIDczLCAxMjUiLCJTbWFydERhdGVGb3JlZ3JvdW5kSXNBY3RpdmUiOmZhbHNlLCJJbmNsdWRlTm9uV29ya2luZ0RheXNJbkR1cmF0aW9uIjp0cnVlLCJXb3JraW5nRGF5cyI6MzF9LCJUYXNrRGF0ZVBvc2l0aW9uIjoyLCJUYXNrVGl0bGVQb3NpdGlvbiI6MSwiVGFza0R1cmF0aW9uUG9zaXRpb24iOjIsIlRhc2tUaXRsZUlzV2lkZXIiOnRydWUsIkRhdGVGb3JtYXQiOnsiRm9ybWF0U3RyaW5nIjoiTU1NIGQiLCJTZXBhcmF0b3IiOiIvIiwiVXNlSW50ZXJuYXRpb25hbERhdGVGb3JtYXQiOnRydWV9fSx7IkR1cmF0aW9uVmFsdWUiOjIuMCwiRHVyYXRpb25Gb3JtYXQiOjAsIkludGVybmFsSWQiOiI3YzAzZWJlOC0xZTE3LTQ1ZTQtYTZmOC00YTg0NDQ5NGY3MTQiLCJJbmRleCI6NSwiQ29sb3IiOiIxMTUsIDExNSwgMTE1IiwiVXRjU3RhcnREYXRlIjoiMjAxNC0wNS0wNVQwMDowMDowMFoiLCJVdGNFbmREYXRlIjoiMjAxNC0wNS0wNlQwMDowMDowMFoiLCJUaXRsZSI6Ik9FQ0QvRm9ydW0iLCJTaGFwZSI6NCwiQ3VzdG9tU2V0dGluZ3MiOnsiVGl0bGVXaWR0aCI6NjIuMTI1MDQsIlRpdGxlRm9udFNldHRpbmdzIjp7IkZvbnRTaXplIjoxMSwiRm9udE5hbWUiOiJDYW5kYXJhIiwiSXNCb2xkIjpmYWxzZSwiSXNJdGFsaWMiOmZhbHNlLCJJc1VuZGVybGluZWQiOmZhbHNlLCJGb3JlZ3JvdW5kQ29sb3IiOiIwLCAwLCAwIn0sIlN0YXJ0RGF0ZUZvbnRTZXR0aW5ncyI6eyJGb250U2l6ZSI6MTAsIkZvbnROYW1lIjoiQ2FuZGFyYSIsIklzQm9sZCI6ZmFsc2UsIklzSXRhbGljIjpmYWxzZSwiSXNVbmRlcmxpbmVkIjpmYWxzZSwiRm9yZWdyb3VuZENvbG9yIjoiMzEsIDczLCAxMjUifSwiRW5kRGF0ZUZvbnRTZXR0aW5ncyI6eyJGb250U2l6ZSI6MTAsIkZvbnROYW1lIjoiQ2FuZGFyYSIsIklzQm9sZCI6ZmFsc2UsIklzSXRhbGljIjpmYWxzZSwiSXNVbmRlcmxpbmVkIjpmYWxzZSwiRm9yZWdyb3VuZENvbG9yIjoiMzEsIDczLCAxMjUifSwiRHVyYXRpb25Gb250U2V0dGluZ3MiOnsiRm9udFNpemUiOjEwLCJGb250TmFtZSI6IkNhbGlicmkiLCJJc0JvbGQiOmZhbHNlLCJJc0l0YWxpYyI6ZmFsc2UsIklzVW5kZXJsaW5lZCI6ZmFsc2UsIkZvcmVncm91bmRDb2xvciI6IjE5MiwgODAsIDc3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xOTIsIDgwLCA3NyIsIlNtYXJ0RHVyYXRpb25Gb3JlZ3JvdW5kSXNBY3RpdmUiOmZhbHNlLCJTbWFydERhdGVGb3JlZ3JvdW5kIjoiMzEsIDczLCAxMjUiLCJTbWFydERhdGVGb3JlZ3JvdW5kSXNBY3RpdmUiOmZhbHNlLCJJbmNsdWRlTm9uV29ya2luZ0RheXNJbkR1cmF0aW9uIjp0cnVlLCJXb3JraW5nRGF5cyI6MzF9LCJUYXNrRGF0ZVBvc2l0aW9uIjoyLCJUYXNrVGl0bGVQb3NpdGlvbiI6MSwiVGFza0R1cmF0aW9uUG9zaXRpb24iOjIsIlRhc2tUaXRsZUlzV2lkZXIiOnRydWUsIkRhdGVGb3JtYXQiOnsiRm9ybWF0U3RyaW5nIjoiTU1NIGQiLCJTZXBhcmF0b3IiOiIvIiwiVXNlSW50ZXJuYXRpb25hbERhdGVGb3JtYXQiOnRydWV9fSx7IkR1cmF0aW9uVmFsdWUiOjMxLjAsIkR1cmF0aW9uRm9ybWF0IjowLCJJbnRlcm5hbElkIjoiNmZmOTRjZmItNGExYy00N2MxLTk2OTMtODA0OWMyNDRjMzhjIiwiSW5kZXgiOjYsIkNvbG9yIjoiMjYsIDE3MCwgNjYiLCJVdGNTdGFydERhdGUiOiIyMDE0LTA1LTAxVDAwOjAwOjAwWiIsIlV0Y0VuZERhdGUiOiIyMDE0LTA1LTMxVDAwOjAwOjAwWiIsIlRpdGxlIjoiRzIwLUVURjIiLCJTaGFwZSI6NiwiQ3VzdG9tU2V0dGluZ3MiOnsiVGl0bGVXaWR0aCI6NDUuMCwiVGl0bGVGb250U2V0dGluZ3MiOnsiRm9udFNpemUiOjExLCJGb250TmFtZSI6IkNhbmRhcmEiLCJJc0JvbGQiOmZhbHNlLCJJc0l0YWxpYyI6ZmFsc2UsIklzVW5kZXJsaW5lZCI6ZmFsc2UsIkZvcmVncm91bmRDb2xvciI6IjAsIDAsIDAifSwiU3RhcnREYXRlRm9udFNldHRpbmdzIjp7IkZvbnRTaXplIjoxMCwiRm9udE5hbWUiOiJDYW5kYXJhIiwiSXNCb2xkIjpmYWxzZSwiSXNJdGFsaWMiOmZhbHNlLCJJc1VuZGVybGluZWQiOmZhbHNlLCJGb3JlZ3JvdW5kQ29sb3IiOiIzMSwgNzMsIDEyNSJ9LCJFbmREYXRlRm9udFNldHRpbmdzIjp7IkZvbnRTaXplIjoxMCwiRm9udE5hbWUiOiJDYW5kYXJhIiwiSXNCb2xkIjpmYWxzZSwiSXNJdGFsaWMiOmZhbHNlLCJJc1VuZGVybGluZWQiOmZhbHNlLCJGb3JlZ3JvdW5kQ29sb3IiOiIzMSwgNzMsIDEyNSJ9LCJEdXJhdGlvbkZvbnRTZXR0aW5ncyI6eyJGb250U2l6ZSI6MTAsIkZvbnROYW1lIjoiQ2FsaWJyaSIsIklzQm9sZCI6ZmFsc2UsIklzSXRhbGljIjpmYWxzZSwiSXNVbmRlcmxpbmVkIjpmYWxzZSwiRm9yZWdyb3VuZENvbG9yIjoiMTkyLCA4MCwgNzcifSwiVGFza3NTcGFjaW5nIjo1LCJTaGFwZUhlaWdodCI6MTYuMCwiVmVydGljYWxDb25uZWN0b3JTZXR0aW5ncyI6eyJDb2xvciI6IjIwNCwgMjA0LCAyMDQ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jE5MiwgODAsIDc3IiwiU21hcnREdXJhdGlvbkZvcmVncm91bmRJc0FjdGl2ZSI6ZmFsc2UsIlNtYXJ0RGF0ZUZvcmVncm91bmQiOiIzMSwgNzMsIDEyNSIsIlNtYXJ0RGF0ZUZvcmVncm91bmRJc0FjdGl2ZSI6ZmFsc2UsIkluY2x1ZGVOb25Xb3JraW5nRGF5c0luRHVyYXRpb24iOnRydWUsIldvcmtpbmdEYXlzIjozMX0sIlRhc2tEYXRlUG9zaXRpb24iOjIsIlRhc2tUaXRsZVBvc2l0aW9uIjoxLCJUYXNrRHVyYXRpb25Qb3NpdGlvbiI6MiwiVGFza1RpdGxlSXNXaWRlciI6dHJ1ZSwiRGF0ZUZvcm1hdCI6eyJGb3JtYXRTdHJpbmciOiJNTU0gZCIsIlNlcGFyYXRvciI6Ii8iLCJVc2VJbnRlcm5hdGlvbmFsRGF0ZUZvcm1hdCI6dHJ1ZX19LHsiRHVyYXRpb25WYWx1ZSI6Ni4wLCJEdXJhdGlvbkZvcm1hdCI6MCwiSW50ZXJuYWxJZCI6IjkwOTIwNWM2LWI1NWMtNGRmNy1iMWRjLWEwMTRiMTZiY2ZlMCIsIkluZGV4Ijo3LCJDb2xvciI6IjIzNCwgMjIsIDMwIiwiVXRjU3RhcnREYXRlIjoiMjAxNC0wNS0xOFQwMDowMDowMFoiLCJVdGNFbmREYXRlIjoiMjAxNC0wNS0yM1QwMDowMDowMFoiLCJUaXRsZSI6IklUVUMgQ29uZ3Jlc3MiLCJTaGFwZSI6NCwiQ3VzdG9tU2V0dGluZ3MiOnsiVGl0bGVXaWR0aCI6NjkuNjI1MDQsIlRpdGxlRm9udFNldHRpbmdzIjp7IkZvbnRTaXplIjoxMSwiRm9udE5hbWUiOiJDYW5kYXJhIiwiSXNCb2xkIjpmYWxzZSwiSXNJdGFsaWMiOmZhbHNlLCJJc1VuZGVybGluZWQiOmZhbHNlLCJGb3JlZ3JvdW5kQ29sb3IiOiIwLCAwLCAwIn0sIlN0YXJ0RGF0ZUZvbnRTZXR0aW5ncyI6eyJGb250U2l6ZSI6MTAsIkZvbnROYW1lIjoiQ2FuZGFyYSIsIklzQm9sZCI6ZmFsc2UsIklzSXRhbGljIjpmYWxzZSwiSXNVbmRlcmxpbmVkIjpmYWxzZSwiRm9yZWdyb3VuZENvbG9yIjoiMzEsIDczLCAxMjUifSwiRW5kRGF0ZUZvbnRTZXR0aW5ncyI6eyJGb250U2l6ZSI6MTAsIkZvbnROYW1lIjoiQ2FuZGFyYSIsIklzQm9sZCI6ZmFsc2UsIklzSXRhbGljIjpmYWxzZSwiSXNVbmRlcmxpbmVkIjpmYWxzZSwiRm9yZWdyb3VuZENvbG9yIjoiMzEsIDczLCAxMjUifSwiRHVyYXRpb25Gb250U2V0dGluZ3MiOnsiRm9udFNpemUiOjEwLCJGb250TmFtZSI6IkNhbGlicmkiLCJJc0JvbGQiOmZhbHNlLCJJc0l0YWxpYyI6ZmFsc2UsIklzVW5kZXJsaW5lZCI6ZmFsc2UsIkZvcmVncm91bmRDb2xvciI6IjE5MiwgODAsIDc3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xOTIsIDgwLCA3NyIsIlNtYXJ0RHVyYXRpb25Gb3JlZ3JvdW5kSXNBY3RpdmUiOmZhbHNlLCJTbWFydERhdGVGb3JlZ3JvdW5kIjoiMzEsIDczLCAxMjUiLCJTbWFydERhdGVGb3JlZ3JvdW5kSXNBY3RpdmUiOmZhbHNlLCJJbmNsdWRlTm9uV29ya2luZ0RheXNJbkR1cmF0aW9uIjp0cnVlLCJXb3JraW5nRGF5cyI6MzF9LCJUYXNrRGF0ZVBvc2l0aW9uIjoyLCJUYXNrVGl0bGVQb3NpdGlvbiI6MSwiVGFza0R1cmF0aW9uUG9zaXRpb24iOjIsIlRhc2tUaXRsZUlzV2lkZXIiOnRydWUsIkRhdGVGb3JtYXQiOnsiRm9ybWF0U3RyaW5nIjoiTU1NIGQiLCJTZXBhcmF0b3IiOiIvIiwiVXNlSW50ZXJuYXRpb25hbERhdGVGb3JtYXQiOnRydWV9fSx7IkR1cmF0aW9uVmFsdWUiOjE2LjAsIkR1cmF0aW9uRm9ybWF0IjowLCJJbnRlcm5hbElkIjoiMGM1OWIxYjgtM2ZjYi00ZTU3LWExNjEtMTViN2I3NWM1NDBmIiwiSW5kZXgiOjgsIkNvbG9yIjoiMjQ3LCAxNTAsIDcwIiwiVXRjU3RhcnREYXRlIjoiMjAxNC0wNS0yOFQwMDowMDowMFoiLCJVdGNFbmREYXRlIjoiMjAxNC0wNi0xMlQwMDowMDowMFoiLCJUaXRsZSI6IklMQy9HZW5ldmEiLCJTaGFwZSI6NCwiQ3VzdG9tU2V0dGluZ3MiOnsiVGl0bGVXaWR0aCI6NTQuNSwiVGl0bGVGb250U2V0dGluZ3MiOnsiRm9udFNpemUiOjExLCJGb250TmFtZSI6IkNhbmRhcmEiLCJJc0JvbGQiOmZhbHNlLCJJc0l0YWxpYyI6ZmFsc2UsIklzVW5kZXJsaW5lZCI6ZmFsc2UsIkZvcmVncm91bmRDb2xvciI6IjAsIDAsIDAifSwiU3RhcnREYXRlRm9udFNldHRpbmdzIjp7IkZvbnRTaXplIjoxMCwiRm9udE5hbWUiOiJDYW5kYXJhIiwiSXNCb2xkIjpmYWxzZSwiSXNJdGFsaWMiOmZhbHNlLCJJc1VuZGVybGluZWQiOmZhbHNlLCJGb3JlZ3JvdW5kQ29sb3IiOiIzMSwgNzMsIDEyNSJ9LCJFbmREYXRlRm9udFNldHRpbmdzIjp7IkZvbnRTaXplIjoxMCwiRm9udE5hbWUiOiJDYW5kYXJhIiwiSXNCb2xkIjpmYWxzZSwiSXNJdGFsaWMiOmZhbHNlLCJJc1VuZGVybGluZWQiOmZhbHNlLCJGb3JlZ3JvdW5kQ29sb3IiOiIzMSwgNzMsIDEyNSJ9LCJEdXJhdGlvbkZvbnRTZXR0aW5ncyI6eyJGb250U2l6ZSI6MTAsIkZvbnROYW1lIjoiQ2FsaWJyaSIsIklzQm9sZCI6ZmFsc2UsIklzSXRhbGljIjpmYWxzZSwiSXNVbmRlcmxpbmVkIjpmYWxzZSwiRm9yZWdyb3VuZENvbG9yIjoiMTkyLCA4MCwgNzcifSwiVGFza3NTcGFjaW5nIjo1LCJTaGFwZUhlaWdodCI6MTYuMCwiVmVydGljYWxDb25uZWN0b3JTZXR0aW5ncyI6eyJDb2xvciI6IjIwNCwgMjA0LCAyMDQ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jE5MiwgODAsIDc3IiwiU21hcnREdXJhdGlvbkZvcmVncm91bmRJc0FjdGl2ZSI6ZmFsc2UsIlNtYXJ0RGF0ZUZvcmVncm91bmQiOiIzMSwgNzMsIDEyNSIsIlNtYXJ0RGF0ZUZvcmVncm91bmRJc0FjdGl2ZSI6ZmFsc2UsIkluY2x1ZGVOb25Xb3JraW5nRGF5c0luRHVyYXRpb24iOnRydWUsIldvcmtpbmdEYXlzIjozMX0sIlRhc2tEYXRlUG9zaXRpb24iOjIsIlRhc2tUaXRsZVBvc2l0aW9uIjoxLCJUYXNrRHVyYXRpb25Qb3NpdGlvbiI6MiwiVGFza1RpdGxlSXNXaWRlciI6dHJ1ZSwiRGF0ZUZvcm1hdCI6eyJGb3JtYXRTdHJpbmciOiJNTU0gZCIsIlNlcGFyYXRvciI6Ii8iLCJVc2VJbnRlcm5hdGlvbmFsRGF0ZUZvcm1hdCI6dHJ1ZX19LHsiRHVyYXRpb25WYWx1ZSI6MzEuMCwiRHVyYXRpb25Gb3JtYXQiOjAsIkludGVybmFsSWQiOiJiMzIwMTc1ZC1lMzI1LTRjZDMtOGJlZC0wYWYwZjE5OTc1Y2QiLCJJbmRleCI6OSwiQ29sb3IiOiIwLCAwLCAwIiwiVXRjU3RhcnREYXRlIjoiMjAxNC0wNy0wMVQwMDowMDowMFoiLCJVdGNFbmREYXRlIjoiMjAxNC0wNy0zMVQwMDowMDowMFoiLCJUaXRsZSI6IkIyMCBTdW1taXQiLCJTaGFwZSI6NiwiQ3VzdG9tU2V0dGluZ3MiOnsiVGl0bGVXaWR0aCI6NTguMjUsIlRpdGxlRm9udFNldHRpbmdzIjp7IkZvbnRTaXplIjoxMSwiRm9udE5hbWUiOiJDYW5kYXJhIiwiSXNCb2xkIjpmYWxzZSwiSXNJdGFsaWMiOmZhbHNlLCJJc1VuZGVybGluZWQiOmZhbHNlLCJGb3JlZ3JvdW5kQ29sb3IiOiIwLCAwLCAwIn0sIlN0YXJ0RGF0ZUZvbnRTZXR0aW5ncyI6eyJGb250U2l6ZSI6MTAsIkZvbnROYW1lIjoiQ2FuZGFyYSIsIklzQm9sZCI6ZmFsc2UsIklzSXRhbGljIjpmYWxzZSwiSXNVbmRlcmxpbmVkIjpmYWxzZSwiRm9yZWdyb3VuZENvbG9yIjoiMzEsIDczLCAxMjUifSwiRW5kRGF0ZUZvbnRTZXR0aW5ncyI6eyJGb250U2l6ZSI6MTAsIkZvbnROYW1lIjoiQ2FuZGFyYSIsIklzQm9sZCI6ZmFsc2UsIklzSXRhbGljIjpmYWxzZSwiSXNVbmRlcmxpbmVkIjpmYWxzZSwiRm9yZWdyb3VuZENvbG9yIjoiMzEsIDczLCAxMjUifSwiRHVyYXRpb25Gb250U2V0dGluZ3MiOnsiRm9udFNpemUiOjEwLCJGb250TmFtZSI6IkNhbGlicmkiLCJJc0JvbGQiOmZhbHNlLCJJc0l0YWxpYyI6ZmFsc2UsIklzVW5kZXJsaW5lZCI6ZmFsc2UsIkZvcmVncm91bmRDb2xvciI6IjE5MiwgODAsIDc3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xOTIsIDgwLCA3NyIsIlNtYXJ0RHVyYXRpb25Gb3JlZ3JvdW5kSXNBY3RpdmUiOmZhbHNlLCJTbWFydERhdGVGb3JlZ3JvdW5kIjoiMzEsIDczLCAxMjUiLCJTbWFydERhdGVGb3JlZ3JvdW5kSXNBY3RpdmUiOmZhbHNlLCJJbmNsdWRlTm9uV29ya2luZ0RheXNJbkR1cmF0aW9uIjp0cnVlLCJXb3JraW5nRGF5cyI6MzF9LCJUYXNrRGF0ZVBvc2l0aW9uIjoyLCJUYXNrVGl0bGVQb3NpdGlvbiI6MSwiVGFza0R1cmF0aW9uUG9zaXRpb24iOjIsIlRhc2tUaXRsZUlzV2lkZXIiOnRydWUsIkRhdGVGb3JtYXQiOnsiRm9ybWF0U3RyaW5nIjoiTU1NIGQiLCJTZXBhcmF0b3IiOiIvIiwiVXNlSW50ZXJuYXRpb25hbERhdGVGb3JtYXQiOnRydWV9fSx7IkR1cmF0aW9uVmFsdWUiOjE1LjAsIkR1cmF0aW9uRm9ybWF0IjowLCJJbnRlcm5hbElkIjoiMTRjNWM5YjMtMTJhNy00MmFjLTk5ODAtNDdmMWJjNTU4OGQ5IiwiSW5kZXgiOjEwLCJDb2xvciI6IjAsIDAsIDAiLCJVdGNTdGFydERhdGUiOiIyMDE0LTA3LTE3VDAwOjAwOjAwWiIsIlV0Y0VuZERhdGUiOiIyMDE0LTA3LTMxVDAwOjAwOjAwWiIsIlRpdGxlIjoiTDIwIFJlZ2lvbmFsIE1lZXRpbmcvU2FvIFBhb2xvIiwiU2hhcGUiOjYsIkN1c3RvbVNldHRpbmdzIjp7IlRpdGxlV2lkdGgiOjE1MS43NSwiVGl0bGVGb250U2V0dGluZ3MiOnsiRm9udFNpemUiOjExLCJGb250TmFtZSI6IkNhbmRhcmEiLCJJc0JvbGQiOmZhbHNlLCJJc0l0YWxpYyI6ZmFsc2UsIklzVW5kZXJsaW5lZCI6ZmFsc2UsIkZvcmVncm91bmRDb2xvciI6IjAsIDAsIDAifSwiU3RhcnREYXRlRm9udFNldHRpbmdzIjp7IkZvbnRTaXplIjoxMCwiRm9udE5hbWUiOiJDYW5kYXJhIiwiSXNCb2xkIjpmYWxzZSwiSXNJdGFsaWMiOmZhbHNlLCJJc1VuZGVybGluZWQiOmZhbHNlLCJGb3JlZ3JvdW5kQ29sb3IiOiIzMSwgNzMsIDEyNSJ9LCJFbmREYXRlRm9udFNldHRpbmdzIjp7IkZvbnRTaXplIjoxMCwiRm9udE5hbWUiOiJDYW5kYXJhIiwiSXNCb2xkIjpmYWxzZSwiSXNJdGFsaWMiOmZhbHNlLCJJc1VuZGVybGluZWQiOmZhbHNlLCJGb3JlZ3JvdW5kQ29sb3IiOiIzMSwgNzMsIDEyNSJ9LCJEdXJhdGlvbkZvbnRTZXR0aW5ncyI6eyJGb250U2l6ZSI6MTAsIkZvbnROYW1lIjoiQ2FsaWJyaSIsIklzQm9sZCI6ZmFsc2UsIklzSXRhbGljIjpmYWxzZSwiSXNVbmRlcmxpbmVkIjpmYWxzZSwiRm9yZWdyb3VuZENvbG9yIjoiMTkyLCA4MCwgNzcifSwiVGFza3NTcGFjaW5nIjo1LCJTaGFwZUhlaWdodCI6MTYuMCwiVmVydGljYWxDb25uZWN0b3JTZXR0aW5ncyI6eyJDb2xvciI6IjIwNCwgMjA0LCAyMDQ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jE5MiwgODAsIDc3IiwiU21hcnREdXJhdGlvbkZvcmVncm91bmRJc0FjdGl2ZSI6ZmFsc2UsIlNtYXJ0RGF0ZUZvcmVncm91bmQiOiIzMSwgNzMsIDEyNSIsIlNtYXJ0RGF0ZUZvcmVncm91bmRJc0FjdGl2ZSI6ZmFsc2UsIkluY2x1ZGVOb25Xb3JraW5nRGF5c0luRHVyYXRpb24iOnRydWUsIldvcmtpbmdEYXlzIjozMX0sIlRhc2tEYXRlUG9zaXRpb24iOjIsIlRhc2tUaXRsZVBvc2l0aW9uIjoxLCJUYXNrRHVyYXRpb25Qb3NpdGlvbiI6MiwiVGFza1RpdGxlSXNXaWRlciI6dHJ1ZSwiRGF0ZUZvcm1hdCI6eyJGb3JtYXRTdHJpbmciOiJNTU0gZCIsIlNlcGFyYXRvciI6Ii8iLCJVc2VJbnRlcm5hdGlvbmFsRGF0ZUZvcm1hdCI6dHJ1ZX19LHsiRHVyYXRpb25WYWx1ZSI6MzEuMCwiRHVyYXRpb25Gb3JtYXQiOjAsIkludGVybmFsSWQiOiI0NTYxZDk3MS0wYzNmLTQyNzUtYWE0Ni0wNjkzOTdmOWVjNDciLCJJbmRleCI6MTEsIkNvbG9yIjoiMjYsIDE3MCwgNjYiLCJVdGNTdGFydERhdGUiOiIyMDE0LTA4LTAxVDAwOjAwOjAwWiIsIlV0Y0VuZERhdGUiOiIyMDE0LTA4LTMxVDAwOjAwOjAwWiIsIlRpdGxlIjoiRzIwLUVURjMiLCJTaGFwZSI6NiwiQ3VzdG9tU2V0dGluZ3MiOnsiVGl0bGVXaWR0aCI6NDUuMjUsIlRpdGxlRm9udFNldHRpbmdzIjp7IkZvbnRTaXplIjoxMSwiRm9udE5hbWUiOiJDYW5kYXJhIiwiSXNCb2xkIjpmYWxzZSwiSXNJdGFsaWMiOmZhbHNlLCJJc1VuZGVybGluZWQiOmZhbHNlLCJGb3JlZ3JvdW5kQ29sb3IiOiIwLCAwLCAwIn0sIlN0YXJ0RGF0ZUZvbnRTZXR0aW5ncyI6eyJGb250U2l6ZSI6MTAsIkZvbnROYW1lIjoiQ2FuZGFyYSIsIklzQm9sZCI6ZmFsc2UsIklzSXRhbGljIjpmYWxzZSwiSXNVbmRlcmxpbmVkIjpmYWxzZSwiRm9yZWdyb3VuZENvbG9yIjoiMzEsIDczLCAxMjUifSwiRW5kRGF0ZUZvbnRTZXR0aW5ncyI6eyJGb250U2l6ZSI6MTAsIkZvbnROYW1lIjoiQ2FuZGFyYSIsIklzQm9sZCI6ZmFsc2UsIklzSXRhbGljIjpmYWxzZSwiSXNVbmRlcmxpbmVkIjpmYWxzZSwiRm9yZWdyb3VuZENvbG9yIjoiMzEsIDczLCAxMjUifSwiRHVyYXRpb25Gb250U2V0dGluZ3MiOnsiRm9udFNpemUiOjEwLCJGb250TmFtZSI6IkNhbGlicmkiLCJJc0JvbGQiOmZhbHNlLCJJc0l0YWxpYyI6ZmFsc2UsIklzVW5kZXJsaW5lZCI6ZmFsc2UsIkZvcmVncm91bmRDb2xvciI6IjE5MiwgODAsIDc3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xOTIsIDgwLCA3NyIsIlNtYXJ0RHVyYXRpb25Gb3JlZ3JvdW5kSXNBY3RpdmUiOmZhbHNlLCJTbWFydERhdGVGb3JlZ3JvdW5kIjoiMzEsIDczLCAxMjUiLCJTbWFydERhdGVGb3JlZ3JvdW5kSXNBY3RpdmUiOmZhbHNlLCJJbmNsdWRlTm9uV29ya2luZ0RheXNJbkR1cmF0aW9uIjp0cnVlLCJXb3JraW5nRGF5cyI6MzF9LCJUYXNrRGF0ZVBvc2l0aW9uIjoyLCJUYXNrVGl0bGVQb3NpdGlvbiI6MSwiVGFza0R1cmF0aW9uUG9zaXRpb24iOjIsIlRhc2tUaXRsZUlzV2lkZXIiOnRydWUsIkRhdGVGb3JtYXQiOnsiRm9ybWF0U3RyaW5nIjoiTU1NIGQiLCJTZXBhcmF0b3IiOiIvIiwiVXNlSW50ZXJuYXRpb25hbERhdGVGb3JtYXQiOnRydWV9fSx7IkR1cmF0aW9uVmFsdWUiOjIuMCwiRHVyYXRpb25Gb3JtYXQiOjAsIkludGVybmFsSWQiOiJjNWM5YmEwZi0wY2U1LTQ4YTUtOTQ2MC05NzIwMTg5MjQ5YzQiLCJJbmRleCI6MTIsIkNvbG9yIjoiMjYsIDE3MCwgNjYiLCJVdGNTdGFydERhdGUiOiIyMDE0LTA5LTIwVDAwOjAwOjAwWiIsIlV0Y0VuZERhdGUiOiIyMDE0LTA5LTIxVDAwOjAwOjAwWiIsIlRpdGxlIjoiRzIwLUZNMy9DYWlybnMiLCJTaGFwZSI6NCwiQ3VzdG9tU2V0dGluZ3MiOnsiVGl0bGVXaWR0aCI6NzQuNSwiVGl0bGVGb250U2V0dGluZ3MiOnsiRm9udFNpemUiOjExLCJGb250TmFtZSI6IkNhbmRhcmEiLCJJc0JvbGQiOmZhbHNlLCJJc0l0YWxpYyI6ZmFsc2UsIklzVW5kZXJsaW5lZCI6ZmFsc2UsIkZvcmVncm91bmRDb2xvciI6IjAsIDAsIDAifSwiU3RhcnREYXRlRm9udFNldHRpbmdzIjp7IkZvbnRTaXplIjoxMCwiRm9udE5hbWUiOiJDYW5kYXJhIiwiSXNCb2xkIjpmYWxzZSwiSXNJdGFsaWMiOmZhbHNlLCJJc1VuZGVybGluZWQiOmZhbHNlLCJGb3JlZ3JvdW5kQ29sb3IiOiIzMSwgNzMsIDEyNSJ9LCJFbmREYXRlRm9udFNldHRpbmdzIjp7IkZvbnRTaXplIjoxMCwiRm9udE5hbWUiOiJDYW5kYXJhIiwiSXNCb2xkIjpmYWxzZSwiSXNJdGFsaWMiOmZhbHNlLCJJc1VuZGVybGluZWQiOmZhbHNlLCJGb3JlZ3JvdW5kQ29sb3IiOiIzMSwgNzMsIDEyNSJ9LCJEdXJhdGlvbkZvbnRTZXR0aW5ncyI6eyJGb250U2l6ZSI6MTAsIkZvbnROYW1lIjoiQ2FsaWJyaSIsIklzQm9sZCI6ZmFsc2UsIklzSXRhbGljIjpmYWxzZSwiSXNVbmRlcmxpbmVkIjpmYWxzZSwiRm9yZWdyb3VuZENvbG9yIjoiMTkyLCA4MCwgNzcifSwiVGFza3NTcGFjaW5nIjo1LCJTaGFwZUhlaWdodCI6MTYuMCwiVmVydGljYWxDb25uZWN0b3JTZXR0aW5ncyI6eyJDb2xvciI6IjIwNCwgMjA0LCAyMDQ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jE5MiwgODAsIDc3IiwiU21hcnREdXJhdGlvbkZvcmVncm91bmRJc0FjdGl2ZSI6ZmFsc2UsIlNtYXJ0RGF0ZUZvcmVncm91bmQiOiIzMSwgNzMsIDEyNSIsIlNtYXJ0RGF0ZUZvcmVncm91bmRJc0FjdGl2ZSI6ZmFsc2UsIkluY2x1ZGVOb25Xb3JraW5nRGF5c0luRHVyYXRpb24iOnRydWUsIldvcmtpbmdEYXlzIjozMX0sIlRhc2tEYXRlUG9zaXRpb24iOjIsIlRhc2tUaXRsZVBvc2l0aW9uIjoxLCJUYXNrRHVyYXRpb25Qb3NpdGlvbiI6MiwiVGFza1RpdGxlSXNXaWRlciI6dHJ1ZSwiRGF0ZUZvcm1hdCI6eyJGb3JtYXRTdHJpbmciOiJNTU0gZCIsIlNlcGFyYXRvciI6Ii8iLCJVc2VJbnRlcm5hdGlvbmFsRGF0ZUZvcm1hdCI6dHJ1ZX19LHsiRHVyYXRpb25WYWx1ZSI6MzAuMCwiRHVyYXRpb25Gb3JtYXQiOjAsIkludGVybmFsSWQiOiI5ODdiMjgzYy03NmUxLTQzM2UtOGZhMS1kYTQzMzc2NTg4ZDkiLCJJbmRleCI6MTMsIkNvbG9yIjoiMjYsIDE3MCwgNjYiLCJVdGNTdGFydERhdGUiOiIyMDE0LTA5LTAxVDAwOjAwOjAwWiIsIlV0Y0VuZERhdGUiOiIyMDE0LTA5LTMwVDAwOjAwOjAwWiIsIlRpdGxlIjoiRzIwLUxNIiwiU2hhcGUiOjYsIkN1c3RvbVNldHRpbmdzIjp7IlRpdGxlV2lkdGgiOm51bGwsIlRpdGxlRm9udFNldHRpbmdzIjp7IkZvbnRTaXplIjoxMSwiRm9udE5hbWUiOiJDYW5kYXJhIiwiSXNCb2xkIjpmYWxzZSwiSXNJdGFsaWMiOmZhbHNlLCJJc1VuZGVybGluZWQiOmZhbHNlLCJGb3JlZ3JvdW5kQ29sb3IiOiIwLCAwLCAwIn0sIlN0YXJ0RGF0ZUZvbnRTZXR0aW5ncyI6eyJGb250U2l6ZSI6MTAsIkZvbnROYW1lIjoiQ2FuZGFyYSIsIklzQm9sZCI6ZmFsc2UsIklzSXRhbGljIjpmYWxzZSwiSXNVbmRlcmxpbmVkIjpmYWxzZSwiRm9yZWdyb3VuZENvbG9yIjoiMzEsIDczLCAxMjUifSwiRW5kRGF0ZUZvbnRTZXR0aW5ncyI6eyJGb250U2l6ZSI6MTAsIkZvbnROYW1lIjoiQ2FuZGFyYSIsIklzQm9sZCI6ZmFsc2UsIklzSXRhbGljIjpmYWxzZSwiSXNVbmRlcmxpbmVkIjpmYWxzZSwiRm9yZWdyb3VuZENvbG9yIjoiMzEsIDczLCAxMjUifSwiRHVyYXRpb25Gb250U2V0dGluZ3MiOnsiRm9udFNpemUiOjEwLCJGb250TmFtZSI6IkNhbGlicmkiLCJJc0JvbGQiOmZhbHNlLCJJc0l0YWxpYyI6ZmFsc2UsIklzVW5kZXJsaW5lZCI6ZmFsc2UsIkZvcmVncm91bmRDb2xvciI6IjE5MiwgODAsIDc3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xOTIsIDgwLCA3NyIsIlNtYXJ0RHVyYXRpb25Gb3JlZ3JvdW5kSXNBY3RpdmUiOmZhbHNlLCJTbWFydERhdGVGb3JlZ3JvdW5kIjoiMzEsIDczLCAxMjUiLCJTbWFydERhdGVGb3JlZ3JvdW5kSXNBY3RpdmUiOmZhbHNlLCJJbmNsdWRlTm9uV29ya2luZ0RheXNJbkR1cmF0aW9uIjp0cnVlLCJXb3JraW5nRGF5cyI6MzF9LCJUYXNrRGF0ZVBvc2l0aW9uIjoyLCJUYXNrVGl0bGVQb3NpdGlvbiI6MSwiVGFza0R1cmF0aW9uUG9zaXRpb24iOjIsIlRhc2tUaXRsZUlzV2lkZXIiOmZhbHNlLCJEYXRlRm9ybWF0Ijp7IkZvcm1hdFN0cmluZyI6Ik1NTSBkIiwiU2VwYXJhdG9yIjoiLyIsIlVzZUludGVybmF0aW9uYWxEYXRlRm9ybWF0Ijp0cnVlfX0seyJEdXJhdGlvblZhbHVlIjo2Mi4wLCJEdXJhdGlvbkZvcm1hdCI6MCwiSW50ZXJuYWxJZCI6ImE4N2MwYWYyLTgyZWEtNDE5NS1iZjI4LWU5OTg4NjliNDAzNiIsIkluZGV4IjoxNCwiQ29sb3IiOiI3OSwgMTI5LCAxODkiLCJVdGNTdGFydERhdGUiOiIyMDE0LTA5LTE1VDAwOjAwOjAwWiIsIlV0Y0VuZERhdGUiOiIyMDE0LTExLTE1VDAwOjAwOjAwWiIsIlRpdGxlIjoiQVNFTTEwIExlYWRlcnMiLCJTaGFwZSI6NiwiQ3VzdG9tU2V0dGluZ3MiOnsiVGl0bGVXaWR0aCI6bnVsbCwiVGl0bGVGb250U2V0dGluZ3MiOnsiRm9udFNpemUiOjExLCJGb250TmFtZSI6IkNhbmRhcmEiLCJJc0JvbGQiOmZhbHNlLCJJc0l0YWxpYyI6ZmFsc2UsIklzVW5kZXJsaW5lZCI6ZmFsc2UsIkZvcmVncm91bmRDb2xvciI6IjAsIDAsIDAifSwiU3RhcnREYXRlRm9udFNldHRpbmdzIjp7IkZvbnRTaXplIjoxMCwiRm9udE5hbWUiOiJDYW5kYXJhIiwiSXNCb2xkIjpmYWxzZSwiSXNJdGFsaWMiOmZhbHNlLCJJc1VuZGVybGluZWQiOmZhbHNlLCJGb3JlZ3JvdW5kQ29sb3IiOiIzMSwgNzMsIDEyNSJ9LCJFbmREYXRlRm9udFNldHRpbmdzIjp7IkZvbnRTaXplIjoxMCwiRm9udE5hbWUiOiJDYW5kYXJhIiwiSXNCb2xkIjpmYWxzZSwiSXNJdGFsaWMiOmZhbHNlLCJJc1VuZGVybGluZWQiOmZhbHNlLCJGb3JlZ3JvdW5kQ29sb3IiOiIzMSwgNzMsIDEyNSJ9LCJEdXJhdGlvbkZvbnRTZXR0aW5ncyI6eyJGb250U2l6ZSI6MTAsIkZvbnROYW1lIjoiQ2FsaWJyaSIsIklzQm9sZCI6ZmFsc2UsIklzSXRhbGljIjpmYWxzZSwiSXNVbmRlcmxpbmVkIjpmYWxzZSwiRm9yZWdyb3VuZENvbG9yIjoiMTkyLCA4MCwgNzcifSwiVGFza3NTcGFjaW5nIjo1LCJTaGFwZUhlaWdodCI6MTYuMCwiVmVydGljYWxDb25uZWN0b3JTZXR0aW5ncyI6eyJDb2xvciI6IjIwNCwgMjA0LCAyMDQiLCJJc1Zpc2libGUiOmZhbHNlLCJMaW5lV2VpZ2h0IjowLjB9LCJIb3Jpem9udGFsQ29ubmVjdG9yU2V0dGluZ3MiOnsiQ29sb3IiOiIyMDQsIDIwNCwgMjA0IiwiSXNWaXNpYmxlIjpmYWxzZSwiTGluZVdlaWdodCI6MC4wfSwiU21hcnRUaXRsZUZvcmVncm91bmQiOiIwLCAwLCAwIiwiU21hcnRUaXRsZUZvcmVncm91bmRJc0FjdGl2ZSI6ZmFsc2UsIlNtYXJ0RHVyYXRpb25Gb3JlZ3JvdW5kIjoiMTkyLCA4MCwgNzciLCJTbWFydER1cmF0aW9uRm9yZWdyb3VuZElzQWN0aXZlIjpmYWxzZSwiU21hcnREYXRlRm9yZWdyb3VuZCI6IjMxLCA3MywgMTI1IiwiU21hcnREYXRlRm9yZWdyb3VuZElzQWN0aXZlIjpmYWxzZSwiSW5jbHVkZU5vbldvcmtpbmdEYXlzSW5EdXJhdGlvbiI6dHJ1ZSwiV29ya2luZ0RheXMiOjMxfSwiVGFza0RhdGVQb3NpdGlvbiI6MiwiVGFza1RpdGxlUG9zaXRpb24iOjEsIlRhc2tEdXJhdGlvblBvc2l0aW9uIjoyLCJUYXNrVGl0bGVJc1dpZGVyIjpmYWxzZSwiRGF0ZUZvcm1hdCI6eyJGb3JtYXRTdHJpbmciOiJNTU0gZCIsIlNlcGFyYXRvciI6Ii8iLCJVc2VJbnRlcm5hdGlvbmFsRGF0ZUZvcm1hdCI6dHJ1ZX19LHsiRHVyYXRpb25WYWx1ZSI6NjEuMCwiRHVyYXRpb25Gb3JtYXQiOjAsIkludGVybmFsSWQiOiI2NWM1MmFiOC04M2I4LTQ5NzYtOTk0Mi1jZTZjZDliNDdiNzIiLCJJbmRleCI6MTUsIkNvbG9yIjoiMzEsIDczLCAxMjUiLCJVdGNTdGFydERhdGUiOiIyMDE0LTEwLTAxVDAwOjAwOjAwWiIsIlV0Y0VuZERhdGUiOiIyMDE0LTExLTMwVDAwOjAwOjAwWiIsIlRpdGxlIjoiQVBFQy1MTS9WaWV0bmFtIiwiU2hhcGUiOjYsIkN1c3RvbVNldHRpbmdzIjp7IlRpdGxlV2lkdGgiOjg2LjAsIlRpdGxlRm9udFNldHRpbmdzIjp7IkZvbnRTaXplIjoxMSwiRm9udE5hbWUiOiJDYW5kYXJhIiwiSXNCb2xkIjpmYWxzZSwiSXNJdGFsaWMiOmZhbHNlLCJJc1VuZGVybGluZWQiOmZhbHNlLCJGb3JlZ3JvdW5kQ29sb3IiOiIwLCAwLCAwIn0sIlN0YXJ0RGF0ZUZvbnRTZXR0aW5ncyI6eyJGb250U2l6ZSI6MTAsIkZvbnROYW1lIjoiQ2FuZGFyYSIsIklzQm9sZCI6ZmFsc2UsIklzSXRhbGljIjpmYWxzZSwiSXNVbmRlcmxpbmVkIjpmYWxzZSwiRm9yZWdyb3VuZENvbG9yIjoiMzEsIDczLCAxMjUifSwiRW5kRGF0ZUZvbnRTZXR0aW5ncyI6eyJGb250U2l6ZSI6MTAsIkZvbnROYW1lIjoiQ2FuZGFyYSIsIklzQm9sZCI6ZmFsc2UsIklzSXRhbGljIjpmYWxzZSwiSXNVbmRlcmxpbmVkIjpmYWxzZSwiRm9yZWdyb3VuZENvbG9yIjoiMzEsIDczLCAxMjUifSwiRHVyYXRpb25Gb250U2V0dGluZ3MiOnsiRm9udFNpemUiOjEwLCJGb250TmFtZSI6IkNhbGlicmkiLCJJc0JvbGQiOmZhbHNlLCJJc0l0YWxpYyI6ZmFsc2UsIklzVW5kZXJsaW5lZCI6ZmFsc2UsIkZvcmVncm91bmRDb2xvciI6IjE5MiwgODAsIDc3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xOTIsIDgwLCA3NyIsIlNtYXJ0RHVyYXRpb25Gb3JlZ3JvdW5kSXNBY3RpdmUiOmZhbHNlLCJTbWFydERhdGVGb3JlZ3JvdW5kIjoiMzEsIDczLCAxMjUiLCJTbWFydERhdGVGb3JlZ3JvdW5kSXNBY3RpdmUiOmZhbHNlLCJJbmNsdWRlTm9uV29ya2luZ0RheXNJbkR1cmF0aW9uIjp0cnVlLCJXb3JraW5nRGF5cyI6MzF9LCJUYXNrRGF0ZVBvc2l0aW9uIjoyLCJUYXNrVGl0bGVQb3NpdGlvbiI6MSwiVGFza0R1cmF0aW9uUG9zaXRpb24iOjIsIlRhc2tUaXRsZUlzV2lkZXIiOnRydWUsIkRhdGVGb3JtYXQiOnsiRm9ybWF0U3RyaW5nIjoiTU1NIGQiLCJTZXBhcmF0b3IiOiIvIiwiVXNlSW50ZXJuYXRpb25hbERhdGVGb3JtYXQiOnRydWV9fSx7IkR1cmF0aW9uVmFsdWUiOjUuMCwiRHVyYXRpb25Gb3JtYXQiOjAsIkludGVybmFsSWQiOiIwZTFhMzA2Mi1hMTI4LTQ5MGQtOWFjNy05MWU3OTVhZjc4OWYiLCJJbmRleCI6MTYsIkNvbG9yIjoiMCwgMCwgMCIsIlV0Y1N0YXJ0RGF0ZSI6IjIwMTQtMTEtMTJUMDA6MDA6MDBaIiwiVXRjRW5kRGF0ZSI6IjIwMTQtMTEtMTZUMDA6MDA6MDBaIiwiVGl0bGUiOiJMMjAgU3VtbWl0IiwiU2hhcGUiOjQsIkN1c3RvbVNldHRpbmdzIjp7IlRpdGxlV2lkdGgiOjU3LjEyNTA0LCJUaXRsZUZvbnRTZXR0aW5ncyI6eyJGb250U2l6ZSI6MTEsIkZvbnROYW1lIjoiQ2FuZGFyYSIsIklzQm9sZCI6ZmFsc2UsIklzSXRhbGljIjpmYWxzZSwiSXNVbmRlcmxpbmVkIjpmYWxzZSwiRm9yZWdyb3VuZENvbG9yIjoiMCwgMCwgMCJ9LCJTdGFydERhdGVGb250U2V0dGluZ3MiOnsiRm9udFNpemUiOjEwLCJGb250TmFtZSI6IkNhbmRhcmEiLCJJc0JvbGQiOmZhbHNlLCJJc0l0YWxpYyI6ZmFsc2UsIklzVW5kZXJsaW5lZCI6ZmFsc2UsIkZvcmVncm91bmRDb2xvciI6IjMxLCA3MywgMTI1In0sIkVuZERhdGVGb250U2V0dGluZ3MiOnsiRm9udFNpemUiOjEwLCJGb250TmFtZSI6IkNhbmRhcmEiLCJJc0JvbGQiOmZhbHNlLCJJc0l0YWxpYyI6ZmFsc2UsIklzVW5kZXJsaW5lZCI6ZmFsc2UsIkZvcmVncm91bmRDb2xvciI6IjMxLCA3MywgMTI1In0sIkR1cmF0aW9uRm9udFNldHRpbmdzIjp7IkZvbnRTaXplIjoxMCwiRm9udE5hbWUiOiJDYWxpYnJpIiwiSXNCb2xkIjpmYWxzZSwiSXNJdGFsaWMiOmZhbHNlLCJJc1VuZGVybGluZWQiOmZhbHNlLCJGb3JlZ3JvdW5kQ29sb3IiOiIxOTIsIDgwLCA3NyJ9LCJUYXNrc1NwYWNpbmciOjUsIlNoYXBlSGVpZ2h0IjoxNi4wLCJWZXJ0aWNhbENvbm5lY3RvclNldHRpbmdzIjp7IkNvbG9yIjoiMjA0LCAyMDQsIDIwNCIsIklzVmlzaWJsZSI6ZmFsc2UsIkxpbmVXZWlnaHQiOjAuMH0sIkhvcml6b250YWxDb25uZWN0b3JTZXR0aW5ncyI6eyJDb2xvciI6IjIwNCwgMjA0LCAyMDQiLCJJc1Zpc2libGUiOmZhbHNlLCJMaW5lV2VpZ2h0IjowLjB9LCJTbWFydFRpdGxlRm9yZWdyb3VuZCI6IldoaXRlIiwiU21hcnRUaXRsZUZvcmVncm91bmRJc0FjdGl2ZSI6ZmFsc2UsIlNtYXJ0RHVyYXRpb25Gb3JlZ3JvdW5kIjoiMTkyLCA4MCwgNzciLCJTbWFydER1cmF0aW9uRm9yZWdyb3VuZElzQWN0aXZlIjpmYWxzZSwiU21hcnREYXRlRm9yZWdyb3VuZCI6IjMxLCA3MywgMTI1IiwiU21hcnREYXRlRm9yZWdyb3VuZElzQWN0aXZlIjpmYWxzZSwiSW5jbHVkZU5vbldvcmtpbmdEYXlzSW5EdXJhdGlvbiI6dHJ1ZSwiV29ya2luZ0RheXMiOjMxfSwiVGFza0RhdGVQb3NpdGlvbiI6MiwiVGFza1RpdGxlUG9zaXRpb24iOjEsIlRhc2tEdXJhdGlvblBvc2l0aW9uIjoyLCJUYXNrVGl0bGVJc1dpZGVyIjp0cnVlLCJEYXRlRm9ybWF0Ijp7IkZvcm1hdFN0cmluZyI6Ik1NTSBkIiwiU2VwYXJhdG9yIjoiLyIsIlVzZUludGVybmF0aW9uYWxEYXRlRm9ybWF0Ijp0cnVlfX0seyJEdXJhdGlvblZhbHVlIjoyLjAsIkR1cmF0aW9uRm9ybWF0IjowLCJJbnRlcm5hbElkIjoiMzg2M2E5NGMtODVlZC00NWI0LWE0NjEtMzZlZjc1MjliYWZmIiwiSW5kZXgiOjE3LCJDb2xvciI6IjIzNCwgMjIsIDMwIiwiVXRjU3RhcnREYXRlIjoiMjAxNC0xMS0xNVQwMDowMDowMFoiLCJVdGNFbmREYXRlIjoiMjAxNC0xMS0xNlQwMDowMDowMFoiLCJUaXRsZSI6IkcyMCBMZWFkZXJzL0JyaXNiYW5lIiwiU2hhcGUiOjQsIkN1c3RvbVNldHRpbmdzIjp7IlRpdGxlV2lkdGgiOjEwMi43NSwiVGl0bGVGb250U2V0dGluZ3MiOnsiRm9udFNpemUiOjExLCJGb250TmFtZSI6IkNhbmRhcmEiLCJJc0JvbGQiOmZhbHNlLCJJc0l0YWxpYyI6ZmFsc2UsIklzVW5kZXJsaW5lZCI6ZmFsc2UsIkZvcmVncm91bmRDb2xvciI6IjAsIDAsIDAifSwiU3RhcnREYXRlRm9udFNldHRpbmdzIjp7IkZvbnRTaXplIjoxMCwiRm9udE5hbWUiOiJDYW5kYXJhIiwiSXNCb2xkIjpmYWxzZSwiSXNJdGFsaWMiOmZhbHNlLCJJc1VuZGVybGluZWQiOmZhbHNlLCJGb3JlZ3JvdW5kQ29sb3IiOiIzMSwgNzMsIDEyNSJ9LCJFbmREYXRlRm9udFNldHRpbmdzIjp7IkZvbnRTaXplIjoxMCwiRm9udE5hbWUiOiJDYW5kYXJhIiwiSXNCb2xkIjpmYWxzZSwiSXNJdGFsaWMiOmZhbHNlLCJJc1VuZGVybGluZWQiOmZhbHNlLCJGb3JlZ3JvdW5kQ29sb3IiOiIzMSwgNzMsIDEyNSJ9LCJEdXJhdGlvbkZvbnRTZXR0aW5ncyI6eyJGb250U2l6ZSI6MTAsIkZvbnROYW1lIjoiQ2FsaWJyaSIsIklzQm9sZCI6ZmFsc2UsIklzSXRhbGljIjpmYWxzZSwiSXNVbmRlcmxpbmVkIjpmYWxzZSwiRm9yZWdyb3VuZENvbG9yIjoiMTkyLCA4MCwgNzcifSwiVGFza3NTcGFjaW5nIjo1LCJTaGFwZUhlaWdodCI6MTYuMCwiVmVydGljYWxDb25uZWN0b3JTZXR0aW5ncyI6eyJDb2xvciI6IjIwNCwgMjA0LCAyMDQ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jE5MiwgODAsIDc3IiwiU21hcnREdXJhdGlvbkZvcmVncm91bmRJc0FjdGl2ZSI6ZmFsc2UsIlNtYXJ0RGF0ZUZvcmVncm91bmQiOiIzMSwgNzMsIDEyNSIsIlNtYXJ0RGF0ZUZvcmVncm91bmRJc0FjdGl2ZSI6ZmFsc2UsIkluY2x1ZGVOb25Xb3JraW5nRGF5c0luRHVyYXRpb24iOnRydWUsIldvcmtpbmdEYXlzIjozMX0sIlRhc2tEYXRlUG9zaXRpb24iOjIsIlRhc2tUaXRsZVBvc2l0aW9uIjoxLCJUYXNrRHVyYXRpb25Qb3NpdGlvbiI6MiwiVGFza1RpdGxlSXNXaWRlciI6dHJ1ZSwiRGF0ZUZvcm1hdCI6eyJGb3JtYXRTdHJpbmciOiJNTU0gZCIsIlNlcGFyYXRvciI6Ii8iLCJVc2VJbnRlcm5hdGlvbmFsRGF0ZUZvcm1hdCI6dHJ1ZX19LHsiRHVyYXRpb25WYWx1ZSI6MTMuMCwiRHVyYXRpb25Gb3JtYXQiOjAsIkludGVybmFsSWQiOiJjMmI1Mjk1Yy02Y2YzLTQ1MmQtYjJkZS0wZWI5MmIyNGY4NjYiLCJJbmRleCI6MTgsIkNvbG9yIjoiMCwgMCwgMCIsIlV0Y1N0YXJ0RGF0ZSI6IjIwMTQtMTEtMzBUMDA6MDA6MDBaIiwiVXRjRW5kRGF0ZSI6IjIwMTQtMTItMTJUMDA6MDA6MDBaIiwiVGl0bGUiOiJMMjAgUmVnaW9uYWwgTWVldGluZy9cckpvaGFubmVzYnVyZyIsIlNoYXBlIjo2LCJDdXN0b21TZXR0aW5ncyI6eyJUaXRsZVdpZHRoIjoxMDYuMCwiVGl0bGVGb250U2V0dGluZ3MiOnsiRm9udFNpemUiOjExLCJGb250TmFtZSI6IkNhbmRhcmEiLCJJc0JvbGQiOmZhbHNlLCJJc0l0YWxpYyI6ZmFsc2UsIklzVW5kZXJsaW5lZCI6ZmFsc2UsIkZvcmVncm91bmRDb2xvciI6IjAsIDAsIDAifSwiU3RhcnREYXRlRm9udFNldHRpbmdzIjp7IkZvbnRTaXplIjoxMCwiRm9udE5hbWUiOiJDYW5kYXJhIiwiSXNCb2xkIjpmYWxzZSwiSXNJdGFsaWMiOmZhbHNlLCJJc1VuZGVybGluZWQiOmZhbHNlLCJGb3JlZ3JvdW5kQ29sb3IiOiIzMSwgNzMsIDEyNSJ9LCJFbmREYXRlRm9udFNldHRpbmdzIjp7IkZvbnRTaXplIjoxMCwiRm9udE5hbWUiOiJDYW5kYXJhIiwiSXNCb2xkIjpmYWxzZSwiSXNJdGFsaWMiOmZhbHNlLCJJc1VuZGVybGluZWQiOmZhbHNlLCJGb3JlZ3JvdW5kQ29sb3IiOiIzMSwgNzMsIDEyNSJ9LCJEdXJhdGlvbkZvbnRTZXR0aW5ncyI6eyJGb250U2l6ZSI6MTAsIkZvbnROYW1lIjoiQ2FsaWJyaSIsIklzQm9sZCI6ZmFsc2UsIklzSXRhbGljIjpmYWxzZSwiSXNVbmRlcmxpbmVkIjpmYWxzZSwiRm9yZWdyb3VuZENvbG9yIjoiMTkyLCA4MCwgNzcifSwiVGFza3NTcGFjaW5nIjo1LCJTaGFwZUhlaWdodCI6MTYuMCwiVmVydGljYWxDb25uZWN0b3JTZXR0aW5ncyI6eyJDb2xvciI6IjIwNCwgMjA0LCAyMDQ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jE5MiwgODAsIDc3IiwiU21hcnREdXJhdGlvbkZvcmVncm91bmRJc0FjdGl2ZSI6ZmFsc2UsIlNtYXJ0RGF0ZUZvcmVncm91bmQiOiIzMSwgNzMsIDEyNSIsIlNtYXJ0RGF0ZUZvcmVncm91bmRJc0FjdGl2ZSI6ZmFsc2UsIkluY2x1ZGVOb25Xb3JraW5nRGF5c0luRHVyYXRpb24iOnRydWUsIldvcmtpbmdEYXlzIjozMX0sIlRhc2tEYXRlUG9zaXRpb24iOjIsIlRhc2tUaXRsZVBvc2l0aW9uIjoxLCJUYXNrRHVyYXRpb25Qb3NpdGlvbiI6MiwiVGFza1RpdGxlSXNXaWRlciI6dHJ1ZSwiRGF0ZUZvcm1hdCI6eyJGb3JtYXRTdHJpbmciOiJNTU0gZCIsIlNlcGFyYXRvciI6Ii8iLCJVc2VJbnRlcm5hdGlvbmFsRGF0ZUZvcm1hdCI6dHJ1ZX19XSwiU3R5bGUiOnsiVGltZWxpbmVTZXR0aW5ncyI6eyJUb2RheU1hcmtlckNvbG9yIjoiUmVkIiwiVG9kYXlNYXJrZXJGb250U2V0dGluZ3MiOnsiRm9udFNpemUiOjEyLCJGb250TmFtZSI6IkNhbGlicmkiLCJJc0JvbGQiOmZhbHNlLCJJc0l0YWxpYyI6ZmFsc2UsIklzVW5kZXJsaW5lZCI6ZmFsc2UsIkZvcmVncm91bmRDb2xvciI6IjAsIDAsIDAifSwiU3RhcnRZZWFyRm9udCI6eyJGb250U2l6ZSI6MTgsIkZvbnROYW1lIjoiQ2FsaWJyaSIsIklzQm9sZCI6dHJ1ZSwiSXNJdGFsaWMiOmZhbHNlLCJJc1VuZGVybGluZWQiOmZhbHNlLCJGb3JlZ3JvdW5kQ29sb3IiOiIxOTIsIDgwLCA3NyJ9LCJFbmRZZWFyRm9udCI6eyJGb250U2l6ZSI6MTgsIkZvbnROYW1lIjoiQ2FsaWJyaSIsIklzQm9sZCI6dHJ1ZSwiSXNJdGFsaWMiOmZhbHNlLCJJc1VuZGVybGluZWQiOmZhbHNlLCJGb3JlZ3JvdW5kQ29sb3IiOiIxOTIsIDgwLCA3NyJ9LCJJc1RoaW4iOmZhbHNlLCJIYXMzREVmZmVjdCI6dHJ1ZSwiVGltZWJhbmRJc1JvdW5kZWQiOmZhbHNlLCJUaW1lYmFuZENvbG9yIjoiMTc4LCAxNzgsIDE3OCIsIlRpbWViYW5kRm9udFNldHRpbmdzIjp7IkZvbnRTaXplIjoxMiwiRm9udE5hbWUiOiJMdWNpZGEgRmF4IiwiSXNCb2xkIjpmYWxzZSwiSXNJdGFsaWMiOmZhbHNlLCJJc1VuZGVybGluZWQiOmZhbHNlLCJGb3JlZ3JvdW5kQ29sb3IiOiJCbGFjayJ9LCJFbGFwc2VkVGltZUNvbG9yIjoiMjU1LCAxOTIsIDAiLCJFbGFwc2VkVGltZVN0eWxlIjoyLCJUb2RheU1hcmtlclBvc2l0aW9uIjowLCJDYXBzUG9zaXRpb24iOjJ9LCJEZWZhdWx0TWlsZXN0b25lU2V0dGluZ3MiOnsiRmxhZ0Nvbm5lY3RvclNldHRpbmdzIjp7IkNvbG9yIjoiNzksIDEyOSwgMTg5IiwiSXNWaXNpYmxlIjpmYWxzZSwiTGluZVdlaWdodCI6MC4xfSwiRGF0ZUZvcm1hdCI6eyJGb3JtYXRTdHJpbmciOiJkIE1NTSIsIlNlcGFyYXRvciI6Ii8iLCJVc2VJbnRlcm5hdGlvbmFsRGF0ZUZvcm1hdCI6dHJ1ZX0sIldvcmRXcmFwIjp0cnVlLCJJc0RhdGVWaXNpYmxlIjp0cnVlLCJUaXRsZUZvbnRTZXR0aW5ncyI6eyJGb250U2l6ZSI6MTEsIkZvbnROYW1lIjoiQ2FsaWJyaSIsIklzQm9sZCI6ZmFsc2UsIklzSXRhbGljIjpmYWxzZSwiSXNVbmRlcmxpbmVkIjpmYWxzZSwiRm9yZWdyb3VuZENvbG9yIjoiMCwgMCwgMCJ9LCJEYXRlRm9udFNldHRpbmdzIjp7IkZvbnRTaXplIjoxMCwiRm9udE5hbWUiOiJMdWNpZGEgRmF4IiwiSXNCb2xkIjpmYWxzZSwiSXNJdGFsaWMiOmZhbHNlLCJJc1VuZGVybGluZWQiOmZhbHNlLCJGb3JlZ3JvdW5kQ29sb3IiOiIzMSwgNzMsIDEyNSJ9LCJDb25uZWN0b3JTZXR0aW5ncyI6eyJDb2xvciI6IiIsIklzVmlzaWJsZSI6ZmFsc2UsIkxpbmVXZWlnaHQiOjAuMX19LCJEZWZhdWx0VGFza1NldHRpbmdzIjp7IldvcmRXcmFwIjpmYWxzZSwiRGF0ZUZvbnRTZXR0aW5ncyI6eyJGb250U2l6ZSI6MTAsIkZvbnROYW1lIjoiQ2FuZGFyYSIsIklzQm9sZCI6ZmFsc2UsIklzSXRhbGljIjpmYWxzZSwiSXNVbmRlcmxpbmVkIjpmYWxzZSwiRm9yZWdyb3VuZENvbG9yIjoiMzEsIDczLCAxMjUifSwiU3RhcnREYXRlRm9udFNldHRpbmdzIjp7IkZvbnRTaXplIjoxMiwiRm9udE5hbWUiOiJDYWxpYnJpIiwiSXNCb2xkIjpmYWxzZSwiSXNJdGFsaWMiOmZhbHNlLCJJc1VuZGVybGluZWQiOmZhbHNlLCJGb3JlZ3JvdW5kQ29sb3IiOiJXaGl0ZSJ9LCJFbmREYXRlRm9udFNldHRpbmdzIjp7IkZvbnRTaXplIjoxMiwiRm9udE5hbWUiOiJDYWxpYnJpIiwiSXNCb2xkIjpmYWxzZSwiSXNJdGFsaWMiOmZhbHNlLCJJc1VuZGVybGluZWQiOmZhbHNlLCJGb3JlZ3JvdW5kQ29sb3IiOiJXaGl0ZSJ9LCJEdXJhdGlvbkZvbnRTZXR0aW5ncyI6eyJGb250U2l6ZSI6MTAsIkZvbnROYW1lIjoiQ2FsaWJyaSIsIklzQm9sZCI6ZmFsc2UsIklzSXRhbGljIjpmYWxzZSwiSXNVbmRlcmxpbmVkIjpmYWxzZSwiRm9yZWdyb3VuZENvbG9yIjoiMTkyLCA4MCwgNzcifSwiSXNUaGljayI6ZmFsc2UsIlRhc2tzQWJvdmVUaW1lYmFuZCI6dHJ1ZSwiRGF0ZUZvcm1hdCI6eyJGb3JtYXRTdHJpbmciOiJNTU0gZCIsIlNlcGFyYXRvciI6Ii8iLCJVc2VJbnRlcm5hdGlvbmFsRGF0ZUZvcm1hdCI6dHJ1ZX0sIkR1cmF0aW9uUG9zaXRpb24iOjIsIkR1cmF0aW9uRm9ybWF0IjowLCJSZW5kZXJMb25nVGFza1RpdGxlQWJvdmVUYXNrU2hhcGUiOmZhbHNlLCJJc0hvcml6b250YWxDb25uZWN0b3JWaXNpYmxlIjpmYWxzZSwiSXNWZXJ0aWNhbENvbm5lY3RvclZpc2libGUiOmZhbHNlLCJJbnRlcnZhbFRleHRQb3NpdGlvbiI6MSwiSW50ZXJ2YWxEYXRlUG9zaXRpb24iOjIsIlRpdGxlV2lkdGgiOm51bGwsIlRpdGxlRm9udFNldHRpbmdzIjp7IkZvbnRTaXplIjoxMSwiRm9udE5hbWUiOiJDYW5kYXJhIiwiSXNCb2xkIjpmYWxzZSwiSXNJdGFsaWMiOmZhbHNlLCJJc1VuZGVybGluZWQiOmZhbHNlLCJGb3JlZ3JvdW5kQ29sb3IiOiIwLCAwLCAwIn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NtYXJ0VGl0bGVGb3JlZ3JvdW5kIjoiIiwiU21hcnRUaXRsZUZvcmVncm91bmRJc0FjdGl2ZSI6ZmFsc2UsIlNtYXJ0RHVyYXRpb25Gb3JlZ3JvdW5kIjoiIiwiU21hcnREdXJhdGlvbkZvcmVncm91bmRJc0FjdGl2ZSI6ZmFsc2UsIlNtYXJ0RGF0ZUZvcmVncm91bmQiOiIiLCJTbWFydERhdGVGb3JlZ3JvdW5kSXNBY3RpdmUiOmZhbHNlLCJJbmNsdWRlTm9uV29ya2luZ0RheXNJbkR1cmF0aW9uIjp0cnVlLCJXb3JraW5nRGF5cyI6MzF9LCJTY2FsZVNldHRpbmdzIjp7IkRhdGVGb3JtYXQiOiJNTU0iLCJJbnRlcnZhbFR5cGUiOjIsIlVzZUF1dG9tYXRpY1RpbWVTY2FsZSI6dHJ1ZSwiQ3VzdG9tVGltZVNjYWxlVXRjU3RhcnREYXRlIjoiMjAxMy0xMi0wMVQwMDowMDowMFoiLCJDdXN0b21UaW1lU2NhbGVVdGNFbmREYXRlIjoiMjAxNC0xMi0xMlQwMDowMDowMFoifX0sIlRpbWViYW5kVmVydGljYWxQb3NpdGlvbiI6eyJRdWlja1Bvc2l0aW9uIjoyLCJSZWxhdGl2ZVBvc2l0aW9uIjo3NS4wLCJBYnNvbHV0ZVBvc2l0aW9uIjo0MDUuMCwiUHJldmlvdXNBYnNvbHV0ZVBvc2l0aW9uIjo0MDUuMH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153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L20 Timeline 2014</vt:lpstr>
    </vt:vector>
  </TitlesOfParts>
  <Company>International Trade Union Confederation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ITUC</dc:creator>
  <cp:lastModifiedBy>MALBRANCQ-DUCLOS Delphine</cp:lastModifiedBy>
  <cp:revision>47</cp:revision>
  <cp:lastPrinted>2014-01-31T11:54:37Z</cp:lastPrinted>
  <dcterms:created xsi:type="dcterms:W3CDTF">2013-10-23T20:07:12Z</dcterms:created>
  <dcterms:modified xsi:type="dcterms:W3CDTF">2014-02-13T09:59:12Z</dcterms:modified>
</cp:coreProperties>
</file>