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6" r:id="rId2"/>
    <p:sldMasterId id="2147483703" r:id="rId3"/>
    <p:sldMasterId id="2147483707" r:id="rId4"/>
    <p:sldMasterId id="2147483773" r:id="rId5"/>
    <p:sldMasterId id="2147483785" r:id="rId6"/>
    <p:sldMasterId id="2147483806" r:id="rId7"/>
    <p:sldMasterId id="2147483815" r:id="rId8"/>
    <p:sldMasterId id="2147483837" r:id="rId9"/>
    <p:sldMasterId id="2147483843" r:id="rId10"/>
    <p:sldMasterId id="2147483862" r:id="rId11"/>
  </p:sldMasterIdLst>
  <p:notesMasterIdLst>
    <p:notesMasterId r:id="rId32"/>
  </p:notesMasterIdLst>
  <p:handoutMasterIdLst>
    <p:handoutMasterId r:id="rId33"/>
  </p:handoutMasterIdLst>
  <p:sldIdLst>
    <p:sldId id="362" r:id="rId12"/>
    <p:sldId id="628" r:id="rId13"/>
    <p:sldId id="780" r:id="rId14"/>
    <p:sldId id="752" r:id="rId15"/>
    <p:sldId id="790" r:id="rId16"/>
    <p:sldId id="792" r:id="rId17"/>
    <p:sldId id="799" r:id="rId18"/>
    <p:sldId id="731" r:id="rId19"/>
    <p:sldId id="750" r:id="rId20"/>
    <p:sldId id="793" r:id="rId21"/>
    <p:sldId id="794" r:id="rId22"/>
    <p:sldId id="795" r:id="rId23"/>
    <p:sldId id="796" r:id="rId24"/>
    <p:sldId id="797" r:id="rId25"/>
    <p:sldId id="798" r:id="rId26"/>
    <p:sldId id="631" r:id="rId27"/>
    <p:sldId id="630" r:id="rId28"/>
    <p:sldId id="800" r:id="rId29"/>
    <p:sldId id="670" r:id="rId30"/>
    <p:sldId id="801" r:id="rId31"/>
  </p:sldIdLst>
  <p:sldSz cx="9144000" cy="6858000" type="screen4x3"/>
  <p:notesSz cx="6669088"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guide id="3" orient="horz" pos="336">
          <p15:clr>
            <a:srgbClr val="A4A3A4"/>
          </p15:clr>
        </p15:guide>
        <p15:guide id="4" pos="286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3127">
          <p15:clr>
            <a:srgbClr val="A4A3A4"/>
          </p15:clr>
        </p15:guide>
        <p15:guide id="4"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F4FC"/>
    <a:srgbClr val="E5011C"/>
    <a:srgbClr val="A8DC16"/>
    <a:srgbClr val="B4E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154" autoAdjust="0"/>
    <p:restoredTop sz="94617" autoAdjust="0"/>
  </p:normalViewPr>
  <p:slideViewPr>
    <p:cSldViewPr snapToGrid="0" showGuides="1">
      <p:cViewPr varScale="1">
        <p:scale>
          <a:sx n="111" d="100"/>
          <a:sy n="111" d="100"/>
        </p:scale>
        <p:origin x="-1614" y="-78"/>
      </p:cViewPr>
      <p:guideLst>
        <p:guide orient="horz" pos="1620"/>
        <p:guide orient="horz" pos="336"/>
        <p:guide pos="2880"/>
        <p:guide pos="28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4220"/>
    </p:cViewPr>
  </p:sorterViewPr>
  <p:notesViewPr>
    <p:cSldViewPr snapToGrid="0" snapToObjects="1">
      <p:cViewPr varScale="1">
        <p:scale>
          <a:sx n="49" d="100"/>
          <a:sy n="49" d="100"/>
        </p:scale>
        <p:origin x="2768" y="52"/>
      </p:cViewPr>
      <p:guideLst>
        <p:guide orient="horz" pos="2880"/>
        <p:guide orient="horz" pos="3127"/>
        <p:guide pos="2160"/>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fr-FR" dirty="0">
              <a:latin typeface="Arial"/>
            </a:endParaRPr>
          </a:p>
        </p:txBody>
      </p:sp>
      <p:sp>
        <p:nvSpPr>
          <p:cNvPr id="3" name="Espace réservé de la date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C80B31DE-342A-D640-9C4C-2EC2741B4DC7}" type="datetimeFigureOut">
              <a:rPr lang="fr-FR" smtClean="0">
                <a:latin typeface="Arial"/>
              </a:rPr>
              <a:t>17/02/2017</a:t>
            </a:fld>
            <a:endParaRPr lang="fr-FR" dirty="0">
              <a:latin typeface="Arial"/>
            </a:endParaRPr>
          </a:p>
        </p:txBody>
      </p:sp>
      <p:sp>
        <p:nvSpPr>
          <p:cNvPr id="4" name="Espace réservé du pied de page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fr-FR" dirty="0">
              <a:latin typeface="Arial"/>
            </a:endParaRPr>
          </a:p>
        </p:txBody>
      </p:sp>
      <p:sp>
        <p:nvSpPr>
          <p:cNvPr id="5" name="Espace réservé du numéro de diapositive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DB922F02-7B86-194D-882E-B31E90F8A9E5}" type="slidenum">
              <a:rPr lang="fr-FR" smtClean="0">
                <a:latin typeface="Arial"/>
              </a:rPr>
              <a:t>‹#›</a:t>
            </a:fld>
            <a:endParaRPr lang="fr-FR" dirty="0">
              <a:latin typeface="Arial"/>
            </a:endParaRPr>
          </a:p>
        </p:txBody>
      </p:sp>
    </p:spTree>
    <p:extLst>
      <p:ext uri="{BB962C8B-B14F-4D97-AF65-F5344CB8AC3E}">
        <p14:creationId xmlns:p14="http://schemas.microsoft.com/office/powerpoint/2010/main" val="3259441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2AF0B9D2-17B5-674E-9FAF-0358B9D7D8B9}" type="datetimeFigureOut">
              <a:rPr lang="en-US" smtClean="0"/>
              <a:t>17-Feb-2017</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E3150567-E4A3-7E44-BCB2-CD6CCA417E0C}" type="slidenum">
              <a:rPr lang="en-US" smtClean="0"/>
              <a:t>‹#›</a:t>
            </a:fld>
            <a:endParaRPr lang="en-US"/>
          </a:p>
        </p:txBody>
      </p:sp>
    </p:spTree>
    <p:extLst>
      <p:ext uri="{BB962C8B-B14F-4D97-AF65-F5344CB8AC3E}">
        <p14:creationId xmlns:p14="http://schemas.microsoft.com/office/powerpoint/2010/main" val="1569853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a:ln/>
        </p:spPr>
      </p:sp>
      <p:sp>
        <p:nvSpPr>
          <p:cNvPr id="15363" name="Espace réservé des commentaires 2"/>
          <p:cNvSpPr>
            <a:spLocks noGrp="1"/>
          </p:cNvSpPr>
          <p:nvPr>
            <p:ph type="body" idx="1"/>
          </p:nvPr>
        </p:nvSpPr>
        <p:spPr>
          <a:noFill/>
          <a:extLst>
            <a:ext uri="{91240B29-F687-4F45-9708-019B960494DF}">
              <a14:hiddenLine xmlns:a14="http://schemas.microsoft.com/office/drawing/2010/main" w="9525">
                <a:solidFill>
                  <a:srgbClr val="3465AF"/>
                </a:solidFill>
                <a:miter lim="800000"/>
                <a:headEnd/>
                <a:tailEnd/>
              </a14:hiddenLine>
            </a:ext>
          </a:extLst>
        </p:spPr>
        <p:txBody>
          <a:bodyPr/>
          <a:lstStyle/>
          <a:p>
            <a:pPr eaLnBrk="1" hangingPunct="1">
              <a:spcBef>
                <a:spcPct val="0"/>
              </a:spcBef>
            </a:pPr>
            <a:endParaRPr lang="en-US" altLang="en-US" smtClean="0"/>
          </a:p>
        </p:txBody>
      </p:sp>
      <p:sp>
        <p:nvSpPr>
          <p:cNvPr id="15364" name="Espace réservé du numéro de diapositive 3"/>
          <p:cNvSpPr>
            <a:spLocks noGrp="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tabLst>
                <a:tab pos="449263" algn="l"/>
                <a:tab pos="898525" algn="l"/>
                <a:tab pos="1347788" algn="l"/>
                <a:tab pos="1797050" algn="l"/>
                <a:tab pos="2246313" algn="l"/>
                <a:tab pos="2695575" algn="l"/>
              </a:tabLst>
              <a:defRPr>
                <a:solidFill>
                  <a:schemeClr val="bg1"/>
                </a:solidFill>
                <a:latin typeface="Arial" panose="020B0604020202020204" pitchFamily="34" charset="0"/>
                <a:ea typeface="ＭＳ Ｐゴシック" panose="020B0600070205080204" pitchFamily="34" charset="-128"/>
              </a:defRPr>
            </a:lvl1pPr>
            <a:lvl2pPr>
              <a:tabLst>
                <a:tab pos="449263" algn="l"/>
                <a:tab pos="898525" algn="l"/>
                <a:tab pos="1347788" algn="l"/>
                <a:tab pos="1797050" algn="l"/>
                <a:tab pos="2246313" algn="l"/>
                <a:tab pos="2695575" algn="l"/>
              </a:tabLst>
              <a:defRPr>
                <a:solidFill>
                  <a:schemeClr val="bg1"/>
                </a:solidFill>
                <a:latin typeface="Arial" panose="020B0604020202020204" pitchFamily="34" charset="0"/>
                <a:ea typeface="ＭＳ Ｐゴシック" panose="020B0600070205080204" pitchFamily="34" charset="-128"/>
              </a:defRPr>
            </a:lvl2pPr>
            <a:lvl3pPr>
              <a:tabLst>
                <a:tab pos="449263" algn="l"/>
                <a:tab pos="898525" algn="l"/>
                <a:tab pos="1347788" algn="l"/>
                <a:tab pos="1797050" algn="l"/>
                <a:tab pos="2246313" algn="l"/>
                <a:tab pos="2695575" algn="l"/>
              </a:tabLst>
              <a:defRPr>
                <a:solidFill>
                  <a:schemeClr val="bg1"/>
                </a:solidFill>
                <a:latin typeface="Arial" panose="020B0604020202020204" pitchFamily="34" charset="0"/>
                <a:ea typeface="ＭＳ Ｐゴシック" panose="020B0600070205080204" pitchFamily="34" charset="-128"/>
              </a:defRPr>
            </a:lvl3pPr>
            <a:lvl4pPr>
              <a:tabLst>
                <a:tab pos="449263" algn="l"/>
                <a:tab pos="898525" algn="l"/>
                <a:tab pos="1347788" algn="l"/>
                <a:tab pos="1797050" algn="l"/>
                <a:tab pos="2246313" algn="l"/>
                <a:tab pos="2695575" algn="l"/>
              </a:tabLst>
              <a:defRPr>
                <a:solidFill>
                  <a:schemeClr val="bg1"/>
                </a:solidFill>
                <a:latin typeface="Arial" panose="020B0604020202020204" pitchFamily="34" charset="0"/>
                <a:ea typeface="ＭＳ Ｐゴシック" panose="020B0600070205080204" pitchFamily="34" charset="-128"/>
              </a:defRPr>
            </a:lvl4pPr>
            <a:lvl5pPr>
              <a:tabLst>
                <a:tab pos="449263" algn="l"/>
                <a:tab pos="898525" algn="l"/>
                <a:tab pos="1347788" algn="l"/>
                <a:tab pos="1797050" algn="l"/>
                <a:tab pos="2246313" algn="l"/>
                <a:tab pos="269557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ea typeface="ＭＳ Ｐゴシック" panose="020B0600070205080204" pitchFamily="34" charset="-128"/>
              </a:defRPr>
            </a:lvl9pPr>
          </a:lstStyle>
          <a:p>
            <a:fld id="{7882FBA4-E575-4517-8766-D450D68CFFB8}" type="slidenum">
              <a:rPr lang="fr-FR" altLang="en-US" smtClean="0">
                <a:solidFill>
                  <a:srgbClr val="000000"/>
                </a:solidFill>
                <a:latin typeface="Calibri" panose="020F0502020204030204" pitchFamily="34" charset="0"/>
              </a:rPr>
              <a:pPr/>
              <a:t>2</a:t>
            </a:fld>
            <a:endParaRPr lang="fr-FR"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905511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1E52535-6B03-44E2-A660-3C358B648CF3}" type="slidenum">
              <a:rPr lang="en-US" altLang="en-US">
                <a:solidFill>
                  <a:prstClr val="white"/>
                </a:solidFill>
              </a:rPr>
              <a:pPr/>
              <a:t>19</a:t>
            </a:fld>
            <a:endParaRPr lang="en-US" altLang="en-US">
              <a:solidFill>
                <a:prstClr val="white"/>
              </a:solidFill>
            </a:endParaRPr>
          </a:p>
        </p:txBody>
      </p:sp>
      <p:sp>
        <p:nvSpPr>
          <p:cNvPr id="168961" name="Rectangle 1"/>
          <p:cNvSpPr txBox="1">
            <a:spLocks noGrp="1" noRot="1" noChangeAspect="1" noChangeArrowheads="1"/>
          </p:cNvSpPr>
          <p:nvPr>
            <p:ph type="sldImg"/>
          </p:nvPr>
        </p:nvSpPr>
        <p:spPr bwMode="auto">
          <a:xfrm>
            <a:off x="854075" y="744538"/>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666909" y="4715153"/>
            <a:ext cx="533527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49766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7121EBC-F714-4FE0-A4D8-628FE91CE9C1}" type="slidenum">
              <a:rPr lang="en-CA" altLang="en-US">
                <a:solidFill>
                  <a:prstClr val="black"/>
                </a:solidFill>
              </a:rPr>
              <a:pPr/>
              <a:t>20</a:t>
            </a:fld>
            <a:endParaRPr lang="en-CA" altLang="en-US">
              <a:solidFill>
                <a:prstClr val="black"/>
              </a:solidFill>
            </a:endParaRPr>
          </a:p>
        </p:txBody>
      </p:sp>
      <p:sp>
        <p:nvSpPr>
          <p:cNvPr id="109569" name="Rectangle 1"/>
          <p:cNvSpPr txBox="1">
            <a:spLocks noGrp="1" noRot="1" noChangeAspect="1" noChangeArrowheads="1"/>
          </p:cNvSpPr>
          <p:nvPr>
            <p:ph type="sldImg"/>
          </p:nvPr>
        </p:nvSpPr>
        <p:spPr bwMode="auto">
          <a:xfrm>
            <a:off x="857250" y="752475"/>
            <a:ext cx="4954588" cy="37179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668010" y="4714195"/>
            <a:ext cx="5328354" cy="44570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00079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xfrm>
            <a:off x="854075" y="744538"/>
            <a:ext cx="4960938" cy="3722687"/>
          </a:xfrm>
          <a:noFill/>
          <a:ln>
            <a:solidFill>
              <a:srgbClr val="000000"/>
            </a:solidFill>
            <a:miter lim="800000"/>
            <a:headEnd/>
            <a:tailEnd/>
          </a:ln>
        </p:spPr>
      </p:sp>
      <p:sp>
        <p:nvSpPr>
          <p:cNvPr id="2765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7652" name="Espace réservé du numéro de diapositive 3"/>
          <p:cNvSpPr>
            <a:spLocks noGrp="1"/>
          </p:cNvSpPr>
          <p:nvPr>
            <p:ph type="sldNum" sz="quarter" idx="5"/>
          </p:nvPr>
        </p:nvSpPr>
        <p:spPr bwMode="auto">
          <a:ln>
            <a:miter lim="800000"/>
            <a:headEnd/>
            <a:tailEnd/>
          </a:ln>
        </p:spPr>
        <p:txBody>
          <a:bodyPr/>
          <a:lstStyle/>
          <a:p>
            <a:fld id="{972C96C1-F878-454E-9B88-2D8FC8F1B998}" type="slidenum">
              <a:rPr lang="fr-FR">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2208997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6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nSpc>
                <a:spcPct val="90000"/>
              </a:lnSpc>
              <a:buClrTx/>
              <a:buFontTx/>
              <a:buNone/>
            </a:pPr>
            <a:fld id="{05E7E5B5-5819-4D7E-B970-8613C8F67183}" type="slidenum">
              <a:rPr lang="en-US" altLang="en-US" sz="1200">
                <a:solidFill>
                  <a:srgbClr val="000000"/>
                </a:solidFill>
                <a:latin typeface="Calibri" panose="020F0502020204030204" pitchFamily="34" charset="0"/>
              </a:rPr>
              <a:pPr>
                <a:lnSpc>
                  <a:spcPct val="90000"/>
                </a:lnSpc>
                <a:buClrTx/>
                <a:buFontTx/>
                <a:buNone/>
              </a:pPr>
              <a:t>4</a:t>
            </a:fld>
            <a:endParaRPr lang="en-US" altLang="en-US" sz="1200">
              <a:solidFill>
                <a:srgbClr val="000000"/>
              </a:solidFill>
              <a:latin typeface="Calibri" panose="020F0502020204030204" pitchFamily="34" charset="0"/>
            </a:endParaRPr>
          </a:p>
        </p:txBody>
      </p:sp>
      <p:sp>
        <p:nvSpPr>
          <p:cNvPr id="214019" name="Text Box 1"/>
          <p:cNvSpPr txBox="1">
            <a:spLocks noChangeArrowheads="1"/>
          </p:cNvSpPr>
          <p:nvPr/>
        </p:nvSpPr>
        <p:spPr bwMode="auto">
          <a:xfrm>
            <a:off x="3884613"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defTabSz="449263" eaLnBrk="1" fontAlgn="base" hangingPunct="1">
              <a:lnSpc>
                <a:spcPct val="100000"/>
              </a:lnSpc>
              <a:spcBef>
                <a:spcPct val="0"/>
              </a:spcBef>
              <a:spcAft>
                <a:spcPct val="0"/>
              </a:spcAft>
              <a:buClrTx/>
              <a:buFontTx/>
              <a:buNone/>
            </a:pPr>
            <a:fld id="{ABD8BF25-7D21-4105-B7C8-A2B2F328828E}" type="slidenum">
              <a:rPr lang="en-US" altLang="en-US" sz="1200">
                <a:solidFill>
                  <a:srgbClr val="000000"/>
                </a:solidFill>
                <a:latin typeface="Arial" panose="020B0604020202020204" pitchFamily="34" charset="0"/>
                <a:ea typeface="ＭＳ Ｐゴシック" panose="020B0600070205080204" pitchFamily="34" charset="-128"/>
              </a:rPr>
              <a:pPr algn="r" defTabSz="449263" eaLnBrk="1" fontAlgn="base" hangingPunct="1">
                <a:lnSpc>
                  <a:spcPct val="100000"/>
                </a:lnSpc>
                <a:spcBef>
                  <a:spcPct val="0"/>
                </a:spcBef>
                <a:spcAft>
                  <a:spcPct val="0"/>
                </a:spcAft>
                <a:buClrTx/>
                <a:buFontTx/>
                <a:buNone/>
              </a:pPr>
              <a:t>4</a:t>
            </a:fld>
            <a:endParaRPr lang="en-US" altLang="en-US" sz="1200">
              <a:solidFill>
                <a:srgbClr val="000000"/>
              </a:solidFill>
              <a:latin typeface="Arial" panose="020B0604020202020204" pitchFamily="34" charset="0"/>
              <a:ea typeface="ＭＳ Ｐゴシック" panose="020B0600070205080204" pitchFamily="34" charset="-128"/>
            </a:endParaRPr>
          </a:p>
        </p:txBody>
      </p:sp>
      <p:sp>
        <p:nvSpPr>
          <p:cNvPr id="214020" name="Text Box 2"/>
          <p:cNvSpPr txBox="1">
            <a:spLocks noChangeArrowheads="1"/>
          </p:cNvSpPr>
          <p:nvPr/>
        </p:nvSpPr>
        <p:spPr bwMode="auto">
          <a:xfrm>
            <a:off x="3994150" y="8001000"/>
            <a:ext cx="30511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defTabSz="449263" eaLnBrk="1" fontAlgn="base" hangingPunct="1">
              <a:lnSpc>
                <a:spcPct val="100000"/>
              </a:lnSpc>
              <a:spcBef>
                <a:spcPct val="0"/>
              </a:spcBef>
              <a:spcAft>
                <a:spcPct val="0"/>
              </a:spcAft>
              <a:buClrTx/>
              <a:buFontTx/>
              <a:buNone/>
            </a:pPr>
            <a:fld id="{0030DB4A-66B6-42CB-A479-9651B98DC63E}" type="slidenum">
              <a:rPr lang="en-US" altLang="en-US" sz="1200">
                <a:solidFill>
                  <a:srgbClr val="000000"/>
                </a:solidFill>
                <a:latin typeface="Arial" panose="020B0604020202020204" pitchFamily="34" charset="0"/>
                <a:ea typeface="ＭＳ Ｐゴシック" panose="020B0600070205080204" pitchFamily="34" charset="-128"/>
              </a:rPr>
              <a:pPr algn="r" defTabSz="449263" eaLnBrk="1" fontAlgn="base" hangingPunct="1">
                <a:lnSpc>
                  <a:spcPct val="100000"/>
                </a:lnSpc>
                <a:spcBef>
                  <a:spcPct val="0"/>
                </a:spcBef>
                <a:spcAft>
                  <a:spcPct val="0"/>
                </a:spcAft>
                <a:buClrTx/>
                <a:buFontTx/>
                <a:buNone/>
              </a:pPr>
              <a:t>4</a:t>
            </a:fld>
            <a:endParaRPr lang="en-US" altLang="en-US" sz="1200">
              <a:solidFill>
                <a:srgbClr val="000000"/>
              </a:solidFill>
              <a:latin typeface="Arial" panose="020B0604020202020204" pitchFamily="34" charset="0"/>
              <a:ea typeface="ＭＳ Ｐゴシック" panose="020B0600070205080204" pitchFamily="34" charset="-128"/>
            </a:endParaRPr>
          </a:p>
        </p:txBody>
      </p:sp>
      <p:sp>
        <p:nvSpPr>
          <p:cNvPr id="214021" name="Rectangle 3"/>
          <p:cNvSpPr>
            <a:spLocks noGrp="1" noRot="1" noChangeAspect="1" noChangeArrowheads="1" noTextEdit="1"/>
          </p:cNvSpPr>
          <p:nvPr>
            <p:ph type="sldImg"/>
          </p:nvPr>
        </p:nvSpPr>
        <p:spPr>
          <a:xfrm>
            <a:off x="1419225" y="631825"/>
            <a:ext cx="4211638" cy="3159125"/>
          </a:xfrm>
          <a:solidFill>
            <a:srgbClr val="FFFFFF"/>
          </a:solidFill>
        </p:spPr>
      </p:sp>
      <p:sp>
        <p:nvSpPr>
          <p:cNvPr id="214022" name="Text Box 4"/>
          <p:cNvSpPr txBox="1">
            <a:spLocks noChangeArrowheads="1"/>
          </p:cNvSpPr>
          <p:nvPr/>
        </p:nvSpPr>
        <p:spPr bwMode="auto">
          <a:xfrm>
            <a:off x="704850" y="4002088"/>
            <a:ext cx="56388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defTabSz="449263" fontAlgn="base">
              <a:lnSpc>
                <a:spcPct val="100000"/>
              </a:lnSpc>
              <a:spcBef>
                <a:spcPct val="0"/>
              </a:spcBef>
              <a:spcAft>
                <a:spcPct val="0"/>
              </a:spcAft>
            </a:pPr>
            <a:endParaRPr lang="en-CA" altLang="en-US" sz="1800">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25041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a:xfrm>
            <a:off x="1143000" y="685800"/>
            <a:ext cx="4573588" cy="3430588"/>
          </a:xfrm>
        </p:spPr>
      </p:sp>
      <p:sp>
        <p:nvSpPr>
          <p:cNvPr id="420867" name="Notes Placeholder 2"/>
          <p:cNvSpPr>
            <a:spLocks noGrp="1"/>
          </p:cNvSpPr>
          <p:nvPr>
            <p:ph type="body" idx="1"/>
          </p:nvPr>
        </p:nvSpPr>
        <p:spPr>
          <a:xfrm>
            <a:off x="685800" y="4341813"/>
            <a:ext cx="54864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457200">
              <a:spcBef>
                <a:spcPct val="0"/>
              </a:spcBef>
            </a:pPr>
            <a:endParaRPr lang="en-US" altLang="en-US" smtClean="0">
              <a:latin typeface="Times New Roman" panose="02020603050405020304" pitchFamily="18" charset="0"/>
            </a:endParaRPr>
          </a:p>
        </p:txBody>
      </p:sp>
      <p:sp>
        <p:nvSpPr>
          <p:cNvPr id="4208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0"/>
              </a:spcBef>
              <a:spcAft>
                <a:spcPct val="0"/>
              </a:spcAft>
              <a:buClrTx/>
              <a:buSzTx/>
              <a:buFontTx/>
              <a:buNone/>
            </a:pPr>
            <a:fld id="{76037E6C-BE92-4C9A-9D64-5C07477CDEEB}" type="slidenum">
              <a:rPr lang="en-US" altLang="en-US" sz="1200">
                <a:solidFill>
                  <a:srgbClr val="000000"/>
                </a:solidFill>
                <a:latin typeface="Calibri" panose="020F0502020204030204" pitchFamily="34" charset="0"/>
              </a:rPr>
              <a:pPr algn="r" eaLnBrk="1" fontAlgn="base" hangingPunct="1">
                <a:lnSpc>
                  <a:spcPct val="100000"/>
                </a:lnSpc>
                <a:spcBef>
                  <a:spcPct val="0"/>
                </a:spcBef>
                <a:spcAft>
                  <a:spcPct val="0"/>
                </a:spcAft>
                <a:buClrTx/>
                <a:buSzTx/>
                <a:buFontTx/>
                <a:buNone/>
              </a:pPr>
              <a:t>5</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908022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6000"/>
              </a:lnSpc>
              <a:buClr>
                <a:srgbClr val="000000"/>
              </a:buClr>
              <a:buSzPct val="100000"/>
              <a:buFont typeface="Times New Roman" panose="02020603050405020304" pitchFamily="18" charset="0"/>
              <a:tabLst>
                <a:tab pos="723900" algn="l"/>
                <a:tab pos="1447800" algn="l"/>
                <a:tab pos="21717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tabLst>
                <a:tab pos="723900" algn="l"/>
                <a:tab pos="1447800" algn="l"/>
                <a:tab pos="21717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tabLst>
                <a:tab pos="723900" algn="l"/>
                <a:tab pos="1447800" algn="l"/>
                <a:tab pos="21717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tabLst>
                <a:tab pos="723900" algn="l"/>
                <a:tab pos="1447800" algn="l"/>
                <a:tab pos="21717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tabLst>
                <a:tab pos="723900" algn="l"/>
                <a:tab pos="1447800" algn="l"/>
                <a:tab pos="21717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nSpc>
                <a:spcPct val="90000"/>
              </a:lnSpc>
              <a:buClrTx/>
              <a:buFontTx/>
              <a:buNone/>
            </a:pPr>
            <a:fld id="{A72E2755-5072-4B63-8738-26E31D6DD76D}" type="slidenum">
              <a:rPr lang="en-US" altLang="en-US" sz="1200">
                <a:solidFill>
                  <a:srgbClr val="000000"/>
                </a:solidFill>
                <a:latin typeface="Calibri" panose="020F0502020204030204" pitchFamily="34" charset="0"/>
              </a:rPr>
              <a:pPr>
                <a:lnSpc>
                  <a:spcPct val="90000"/>
                </a:lnSpc>
                <a:buClrTx/>
                <a:buFontTx/>
                <a:buNone/>
              </a:pPr>
              <a:t>6</a:t>
            </a:fld>
            <a:endParaRPr lang="en-US" altLang="en-US" sz="1200">
              <a:solidFill>
                <a:srgbClr val="000000"/>
              </a:solidFill>
              <a:latin typeface="Calibri" panose="020F0502020204030204" pitchFamily="34" charset="0"/>
            </a:endParaRPr>
          </a:p>
        </p:txBody>
      </p:sp>
      <p:sp>
        <p:nvSpPr>
          <p:cNvPr id="230403" name="Rectangle 1"/>
          <p:cNvSpPr>
            <a:spLocks noGrp="1" noRot="1" noChangeAspect="1" noChangeArrowheads="1" noTextEdit="1"/>
          </p:cNvSpPr>
          <p:nvPr>
            <p:ph type="sldImg"/>
          </p:nvPr>
        </p:nvSpPr>
        <p:spPr>
          <a:xfrm>
            <a:off x="1139825" y="684213"/>
            <a:ext cx="4556125" cy="3417887"/>
          </a:xfrm>
          <a:solidFill>
            <a:srgbClr val="FFFFFF"/>
          </a:solidFill>
        </p:spPr>
      </p:sp>
      <p:sp>
        <p:nvSpPr>
          <p:cNvPr id="230404" name="Rectangle 2"/>
          <p:cNvSpPr>
            <a:spLocks noGrp="1" noChangeArrowheads="1"/>
          </p:cNvSpPr>
          <p:nvPr>
            <p:ph type="body" idx="1"/>
          </p:nvPr>
        </p:nvSpPr>
        <p:spPr>
          <a:xfrm>
            <a:off x="684213" y="4330700"/>
            <a:ext cx="5467350" cy="410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238781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ea typeface="ＭＳ Ｐゴシック"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950" indent="-285750">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E2233964-E9F0-4E2B-AF3F-8D1846498274}" type="slidenum">
              <a:rPr lang="en-US" altLang="en-US">
                <a:solidFill>
                  <a:prstClr val="black"/>
                </a:solidFill>
              </a:rPr>
              <a:pPr>
                <a:spcBef>
                  <a:spcPct val="0"/>
                </a:spcBef>
              </a:pPr>
              <a:t>8</a:t>
            </a:fld>
            <a:endParaRPr lang="en-US" altLang="en-US">
              <a:solidFill>
                <a:prstClr val="black"/>
              </a:solidFill>
            </a:endParaRPr>
          </a:p>
        </p:txBody>
      </p:sp>
    </p:spTree>
    <p:extLst>
      <p:ext uri="{BB962C8B-B14F-4D97-AF65-F5344CB8AC3E}">
        <p14:creationId xmlns:p14="http://schemas.microsoft.com/office/powerpoint/2010/main" val="319883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22B8574-F77A-4CC1-B5FB-EED4D1913102}" type="slidenum">
              <a:rPr lang="en-US" altLang="en-US">
                <a:solidFill>
                  <a:prstClr val="white"/>
                </a:solidFill>
              </a:rPr>
              <a:pPr/>
              <a:t>16</a:t>
            </a:fld>
            <a:endParaRPr lang="en-US" altLang="en-US">
              <a:solidFill>
                <a:prstClr val="white"/>
              </a:solidFill>
            </a:endParaRPr>
          </a:p>
        </p:txBody>
      </p:sp>
      <p:sp>
        <p:nvSpPr>
          <p:cNvPr id="195585" name="Rectangle 1"/>
          <p:cNvSpPr txBox="1">
            <a:spLocks noGrp="1" noRot="1" noChangeAspect="1" noChangeArrowheads="1"/>
          </p:cNvSpPr>
          <p:nvPr>
            <p:ph type="sldImg"/>
          </p:nvPr>
        </p:nvSpPr>
        <p:spPr bwMode="auto">
          <a:xfrm>
            <a:off x="854075" y="744538"/>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5586" name="Rectangle 2"/>
          <p:cNvSpPr txBox="1">
            <a:spLocks noGrp="1" noChangeArrowheads="1"/>
          </p:cNvSpPr>
          <p:nvPr>
            <p:ph type="body" idx="1"/>
          </p:nvPr>
        </p:nvSpPr>
        <p:spPr bwMode="auto">
          <a:xfrm>
            <a:off x="666909" y="4715153"/>
            <a:ext cx="533527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76468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4FAA7C7-D467-4DAD-8648-686F86BCB4EB}" type="slidenum">
              <a:rPr lang="en-US" altLang="en-US">
                <a:solidFill>
                  <a:prstClr val="white"/>
                </a:solidFill>
              </a:rPr>
              <a:pPr/>
              <a:t>17</a:t>
            </a:fld>
            <a:endParaRPr lang="en-US" altLang="en-US">
              <a:solidFill>
                <a:prstClr val="white"/>
              </a:solidFill>
            </a:endParaRPr>
          </a:p>
        </p:txBody>
      </p:sp>
      <p:sp>
        <p:nvSpPr>
          <p:cNvPr id="194561" name="Rectangle 1"/>
          <p:cNvSpPr txBox="1">
            <a:spLocks noGrp="1" noRot="1" noChangeAspect="1" noChangeArrowheads="1"/>
          </p:cNvSpPr>
          <p:nvPr>
            <p:ph type="sldImg"/>
          </p:nvPr>
        </p:nvSpPr>
        <p:spPr bwMode="auto">
          <a:xfrm>
            <a:off x="854075" y="744538"/>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62" name="Rectangle 2"/>
          <p:cNvSpPr txBox="1">
            <a:spLocks noGrp="1" noChangeArrowheads="1"/>
          </p:cNvSpPr>
          <p:nvPr>
            <p:ph type="body" idx="1"/>
          </p:nvPr>
        </p:nvSpPr>
        <p:spPr bwMode="auto">
          <a:xfrm>
            <a:off x="666909" y="4715153"/>
            <a:ext cx="533527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66758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35D4B62-D568-40A8-8F5C-759C2589E36A}" type="slidenum">
              <a:rPr lang="en-US" altLang="en-US">
                <a:solidFill>
                  <a:prstClr val="white"/>
                </a:solidFill>
              </a:rPr>
              <a:pPr/>
              <a:t>18</a:t>
            </a:fld>
            <a:endParaRPr lang="en-US" altLang="en-US">
              <a:solidFill>
                <a:prstClr val="white"/>
              </a:solidFill>
            </a:endParaRPr>
          </a:p>
        </p:txBody>
      </p:sp>
      <p:sp>
        <p:nvSpPr>
          <p:cNvPr id="196609" name="Rectangle 1"/>
          <p:cNvSpPr txBox="1">
            <a:spLocks noGrp="1" noRot="1" noChangeAspect="1" noChangeArrowheads="1"/>
          </p:cNvSpPr>
          <p:nvPr>
            <p:ph type="sldImg"/>
          </p:nvPr>
        </p:nvSpPr>
        <p:spPr bwMode="auto">
          <a:xfrm>
            <a:off x="854075" y="744538"/>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66909" y="4715153"/>
            <a:ext cx="533527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15359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0.emf"/></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p:spTree>
      <p:nvGrpSpPr>
        <p:cNvPr id="1" name=""/>
        <p:cNvGrpSpPr/>
        <p:nvPr/>
      </p:nvGrpSpPr>
      <p:grpSpPr>
        <a:xfrm>
          <a:off x="0" y="0"/>
          <a:ext cx="0" cy="0"/>
          <a:chOff x="0" y="0"/>
          <a:chExt cx="0" cy="0"/>
        </a:xfrm>
      </p:grpSpPr>
      <p:pic>
        <p:nvPicPr>
          <p:cNvPr id="6" name="Picture 5" descr="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Заголовок 1"/>
          <p:cNvSpPr>
            <a:spLocks noGrp="1"/>
          </p:cNvSpPr>
          <p:nvPr>
            <p:ph type="title"/>
          </p:nvPr>
        </p:nvSpPr>
        <p:spPr>
          <a:xfrm>
            <a:off x="539552" y="620687"/>
            <a:ext cx="8208912" cy="3104646"/>
          </a:xfrm>
          <a:prstGeom prst="rect">
            <a:avLst/>
          </a:prstGeom>
        </p:spPr>
        <p:txBody>
          <a:bodyPr lIns="0" tIns="0" rIns="0" bIns="0"/>
          <a:lstStyle>
            <a:lvl1pPr algn="l">
              <a:lnSpc>
                <a:spcPct val="100000"/>
              </a:lnSpc>
              <a:defRPr sz="4800" b="1" baseline="0">
                <a:solidFill>
                  <a:srgbClr val="E5011C"/>
                </a:solidFill>
                <a:latin typeface="Arial"/>
                <a:ea typeface="Arial"/>
                <a:cs typeface="Arial"/>
              </a:defRPr>
            </a:lvl1pPr>
          </a:lstStyle>
          <a:p>
            <a:endParaRPr lang="ru-RU" dirty="0"/>
          </a:p>
        </p:txBody>
      </p:sp>
      <p:sp>
        <p:nvSpPr>
          <p:cNvPr id="8" name="Текст 4"/>
          <p:cNvSpPr>
            <a:spLocks noGrp="1"/>
          </p:cNvSpPr>
          <p:nvPr>
            <p:ph type="body" sz="quarter" idx="32"/>
          </p:nvPr>
        </p:nvSpPr>
        <p:spPr>
          <a:xfrm>
            <a:off x="539552" y="3999549"/>
            <a:ext cx="8208912" cy="1296144"/>
          </a:xfrm>
          <a:prstGeom prst="rect">
            <a:avLst/>
          </a:prstGeom>
        </p:spPr>
        <p:txBody>
          <a:bodyPr lIns="0" tIns="0" rIns="0" bIns="0"/>
          <a:lstStyle>
            <a:lvl1pPr marL="0" indent="0">
              <a:lnSpc>
                <a:spcPct val="90000"/>
              </a:lnSpc>
              <a:buNone/>
              <a:defRPr sz="32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endParaRPr lang="en-US" dirty="0" smtClean="0"/>
          </a:p>
        </p:txBody>
      </p:sp>
    </p:spTree>
    <p:extLst>
      <p:ext uri="{BB962C8B-B14F-4D97-AF65-F5344CB8AC3E}">
        <p14:creationId xmlns:p14="http://schemas.microsoft.com/office/powerpoint/2010/main" val="34196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2" name="Picture 1" descr="ppt new_1c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Текст 4"/>
          <p:cNvSpPr>
            <a:spLocks noGrp="1"/>
          </p:cNvSpPr>
          <p:nvPr>
            <p:ph type="body" sz="quarter" idx="10" hasCustomPrompt="1"/>
          </p:nvPr>
        </p:nvSpPr>
        <p:spPr>
          <a:xfrm>
            <a:off x="467544" y="1844824"/>
            <a:ext cx="7632848"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fr-FR" dirty="0" err="1" smtClean="0"/>
              <a:t>Paragraph</a:t>
            </a:r>
            <a:endParaRPr lang="fr-FR" dirty="0" smtClean="0"/>
          </a:p>
        </p:txBody>
      </p:sp>
      <p:sp>
        <p:nvSpPr>
          <p:cNvPr id="15" name="Заголовок 1"/>
          <p:cNvSpPr>
            <a:spLocks noGrp="1"/>
          </p:cNvSpPr>
          <p:nvPr>
            <p:ph type="title" hasCustomPrompt="1"/>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dirty="0" smtClean="0"/>
              <a:t>Title</a:t>
            </a:r>
            <a:endParaRPr lang="ru-RU" dirty="0"/>
          </a:p>
        </p:txBody>
      </p:sp>
      <p:sp>
        <p:nvSpPr>
          <p:cNvPr id="16" name="Текст 4"/>
          <p:cNvSpPr>
            <a:spLocks noGrp="1"/>
          </p:cNvSpPr>
          <p:nvPr>
            <p:ph type="body" sz="quarter" idx="32" hasCustomPrompt="1"/>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E5011C"/>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
        <p:nvSpPr>
          <p:cNvPr id="9" name="Текст 4"/>
          <p:cNvSpPr txBox="1">
            <a:spLocks/>
          </p:cNvSpPr>
          <p:nvPr userDrawn="1"/>
        </p:nvSpPr>
        <p:spPr>
          <a:xfrm>
            <a:off x="8532440" y="6597352"/>
            <a:ext cx="288032"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5BC1DA0A-0D44-B84C-8AE3-4421A170D966}" type="slidenum">
              <a:rPr lang="en-US" sz="800" b="1" smtClean="0">
                <a:solidFill>
                  <a:schemeClr val="tx1">
                    <a:lumMod val="65000"/>
                    <a:lumOff val="35000"/>
                  </a:schemeClr>
                </a:solidFill>
                <a:latin typeface="Arial"/>
                <a:ea typeface="Arial"/>
                <a:cs typeface="Arial"/>
              </a:rPr>
              <a:pPr algn="r"/>
              <a:t>‹#›</a:t>
            </a:fld>
            <a:endParaRPr lang="ru-RU" sz="800" b="1" dirty="0">
              <a:solidFill>
                <a:schemeClr val="tx1">
                  <a:lumMod val="65000"/>
                  <a:lumOff val="35000"/>
                </a:schemeClr>
              </a:solidFill>
              <a:latin typeface="Arial"/>
              <a:ea typeface="Arial"/>
              <a:cs typeface="Arial"/>
            </a:endParaRPr>
          </a:p>
        </p:txBody>
      </p:sp>
      <p:sp>
        <p:nvSpPr>
          <p:cNvPr id="12" name="Текст 4"/>
          <p:cNvSpPr txBox="1">
            <a:spLocks/>
          </p:cNvSpPr>
          <p:nvPr userDrawn="1"/>
        </p:nvSpPr>
        <p:spPr>
          <a:xfrm>
            <a:off x="251520" y="6597352"/>
            <a:ext cx="6192688"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z="1000" b="1" dirty="0" smtClean="0">
                <a:solidFill>
                  <a:srgbClr val="E5011C"/>
                </a:solidFill>
                <a:latin typeface="Arial"/>
                <a:ea typeface="Arial"/>
                <a:cs typeface="Arial"/>
              </a:rPr>
              <a:t>Title</a:t>
            </a:r>
            <a:endParaRPr lang="ru-RU" sz="1000" b="1" dirty="0">
              <a:solidFill>
                <a:srgbClr val="E5011C"/>
              </a:solidFill>
              <a:latin typeface="Arial"/>
              <a:ea typeface="Arial"/>
              <a:cs typeface="Arial"/>
            </a:endParaRPr>
          </a:p>
        </p:txBody>
      </p:sp>
    </p:spTree>
    <p:extLst>
      <p:ext uri="{BB962C8B-B14F-4D97-AF65-F5344CB8AC3E}">
        <p14:creationId xmlns:p14="http://schemas.microsoft.com/office/powerpoint/2010/main" val="41146592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red 2">
    <p:spTree>
      <p:nvGrpSpPr>
        <p:cNvPr id="1" name=""/>
        <p:cNvGrpSpPr/>
        <p:nvPr/>
      </p:nvGrpSpPr>
      <p:grpSpPr>
        <a:xfrm>
          <a:off x="0" y="0"/>
          <a:ext cx="0" cy="0"/>
          <a:chOff x="0" y="0"/>
          <a:chExt cx="0" cy="0"/>
        </a:xfrm>
      </p:grpSpPr>
      <p:pic>
        <p:nvPicPr>
          <p:cNvPr id="5" name="Picture 1" descr="7.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E4986BD2-8B0B-4471-BDBA-D382E3F7ED15}"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3"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86941014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black 2">
    <p:spTree>
      <p:nvGrpSpPr>
        <p:cNvPr id="1" name=""/>
        <p:cNvGrpSpPr/>
        <p:nvPr/>
      </p:nvGrpSpPr>
      <p:grpSpPr>
        <a:xfrm>
          <a:off x="0" y="0"/>
          <a:ext cx="0" cy="0"/>
          <a:chOff x="0" y="0"/>
          <a:chExt cx="0" cy="0"/>
        </a:xfrm>
      </p:grpSpPr>
      <p:pic>
        <p:nvPicPr>
          <p:cNvPr id="5" name="Picture 1" descr="8a.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F50D331C-86BB-4AB4-8010-7572EDAAA403}" type="slidenum">
              <a:rPr lang="en-US" altLang="en-US" sz="800" b="1">
                <a:solidFill>
                  <a:srgbClr val="000000"/>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000000"/>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4"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bg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85888042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15FF4C86-C80C-4A01-8939-A0127C3A596A}"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3"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4"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5"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51720677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634595F3-BB64-4EBD-8373-4BB14F875625}"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FFFF"/>
                </a:solidFill>
                <a:latin typeface="Arial"/>
                <a:ea typeface="Arial"/>
                <a:cs typeface="Arial"/>
              </a:rPr>
              <a:t>Title</a:t>
            </a:r>
            <a:endParaRPr lang="ru-RU" b="1" dirty="0">
              <a:solidFill>
                <a:srgbClr val="FFFFFF"/>
              </a:solidFill>
              <a:latin typeface="Arial"/>
              <a:ea typeface="Arial"/>
              <a:cs typeface="Arial"/>
            </a:endParaRPr>
          </a:p>
        </p:txBody>
      </p:sp>
      <p:sp>
        <p:nvSpPr>
          <p:cNvPr id="27"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8"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0"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568550343"/>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C835312E-762B-42C2-B7B5-BB4159163CAF}"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6"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7"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8"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08519578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F23CEBF4-E879-4D37-8DA3-D174E766F51F}" type="slidenum">
              <a:rPr lang="en-US" altLang="en-US" sz="800" b="1">
                <a:solidFill>
                  <a:srgbClr val="000000"/>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000000"/>
              </a:solidFill>
              <a:latin typeface="Arial" panose="020B0604020202020204" pitchFamily="34" charset="0"/>
              <a:ea typeface="ＭＳ Ｐゴシック" panose="020B0600070205080204" pitchFamily="34" charset="-128"/>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7"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8"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9"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98942207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red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843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6F6BF0A7-4293-4EDA-BF67-B7989F52C08A}"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12649730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black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478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8A86F97A-6742-4D8A-B489-9244BFFEEEFD}"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18255716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white picture base">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FF1E116E-7CB4-4DEB-B5B7-BEB7E5F131E2}"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0997935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red picture bas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3241B922-CFB7-4467-A895-1FCE84F2368C}"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9"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4"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5"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6"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81803298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3" name="Picture 2" descr="ppt new_1aa.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Текст 4"/>
          <p:cNvSpPr>
            <a:spLocks noGrp="1"/>
          </p:cNvSpPr>
          <p:nvPr>
            <p:ph type="body" sz="quarter" idx="10" hasCustomPrompt="1"/>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fr-FR" dirty="0" err="1" smtClean="0"/>
              <a:t>Paragraph</a:t>
            </a:r>
            <a:endParaRPr lang="fr-FR" dirty="0" smtClean="0"/>
          </a:p>
        </p:txBody>
      </p:sp>
      <p:sp>
        <p:nvSpPr>
          <p:cNvPr id="10" name="Заголовок 1"/>
          <p:cNvSpPr>
            <a:spLocks noGrp="1"/>
          </p:cNvSpPr>
          <p:nvPr>
            <p:ph type="title" hasCustomPrompt="1"/>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dirty="0" smtClean="0"/>
              <a:t>Title</a:t>
            </a:r>
            <a:endParaRPr lang="ru-RU" dirty="0"/>
          </a:p>
        </p:txBody>
      </p:sp>
      <p:sp>
        <p:nvSpPr>
          <p:cNvPr id="11" name="Текст 4"/>
          <p:cNvSpPr>
            <a:spLocks noGrp="1"/>
          </p:cNvSpPr>
          <p:nvPr>
            <p:ph type="body" sz="quarter" idx="32" hasCustomPrompt="1"/>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
        <p:nvSpPr>
          <p:cNvPr id="12" name="Текст 4"/>
          <p:cNvSpPr txBox="1">
            <a:spLocks/>
          </p:cNvSpPr>
          <p:nvPr userDrawn="1"/>
        </p:nvSpPr>
        <p:spPr>
          <a:xfrm>
            <a:off x="8532440" y="6597352"/>
            <a:ext cx="288032"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5BC1DA0A-0D44-B84C-8AE3-4421A170D966}" type="slidenum">
              <a:rPr lang="en-US" sz="800" b="1" smtClean="0">
                <a:solidFill>
                  <a:srgbClr val="FFFFFF"/>
                </a:solidFill>
                <a:latin typeface="Arial"/>
                <a:ea typeface="Arial"/>
                <a:cs typeface="Arial"/>
              </a:rPr>
              <a:pPr algn="r"/>
              <a:t>‹#›</a:t>
            </a:fld>
            <a:endParaRPr lang="ru-RU" sz="800" b="1" dirty="0">
              <a:solidFill>
                <a:srgbClr val="FFFFFF"/>
              </a:solidFill>
              <a:latin typeface="Arial"/>
              <a:ea typeface="Arial"/>
              <a:cs typeface="Arial"/>
            </a:endParaRPr>
          </a:p>
        </p:txBody>
      </p:sp>
      <p:sp>
        <p:nvSpPr>
          <p:cNvPr id="13" name="Текст 4"/>
          <p:cNvSpPr txBox="1">
            <a:spLocks/>
          </p:cNvSpPr>
          <p:nvPr userDrawn="1"/>
        </p:nvSpPr>
        <p:spPr>
          <a:xfrm>
            <a:off x="251520" y="6597352"/>
            <a:ext cx="6192688"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z="1000" b="1" dirty="0" smtClean="0">
                <a:solidFill>
                  <a:schemeClr val="bg1"/>
                </a:solidFill>
                <a:latin typeface="Arial"/>
                <a:ea typeface="Arial"/>
                <a:cs typeface="Arial"/>
              </a:rPr>
              <a:t>Title</a:t>
            </a:r>
            <a:endParaRPr lang="ru-RU" sz="1000" b="1" dirty="0">
              <a:solidFill>
                <a:schemeClr val="bg1"/>
              </a:solidFill>
              <a:latin typeface="Arial"/>
              <a:ea typeface="Arial"/>
              <a:cs typeface="Arial"/>
            </a:endParaRPr>
          </a:p>
        </p:txBody>
      </p:sp>
    </p:spTree>
    <p:extLst>
      <p:ext uri="{BB962C8B-B14F-4D97-AF65-F5344CB8AC3E}">
        <p14:creationId xmlns:p14="http://schemas.microsoft.com/office/powerpoint/2010/main" val="38382606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black picture base">
    <p:spTree>
      <p:nvGrpSpPr>
        <p:cNvPr id="1" name=""/>
        <p:cNvGrpSpPr/>
        <p:nvPr/>
      </p:nvGrpSpPr>
      <p:grpSpPr>
        <a:xfrm>
          <a:off x="0" y="0"/>
          <a:ext cx="0" cy="0"/>
          <a:chOff x="0" y="0"/>
          <a:chExt cx="0" cy="0"/>
        </a:xfrm>
      </p:grpSpPr>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E9823D11-CE95-4567-B744-57067C385FCB}"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000000"/>
                </a:solidFill>
                <a:latin typeface="Arial"/>
                <a:ea typeface="Arial"/>
                <a:cs typeface="Arial"/>
              </a:rPr>
              <a:t>Title</a:t>
            </a:r>
            <a:endParaRPr lang="ru-RU" b="1" dirty="0">
              <a:solidFill>
                <a:srgbClr val="000000"/>
              </a:solidFill>
              <a:latin typeface="Arial"/>
              <a:ea typeface="Arial"/>
              <a:cs typeface="Arial"/>
            </a:endParaRPr>
          </a:p>
        </p:txBody>
      </p:sp>
      <p:sp>
        <p:nvSpPr>
          <p:cNvPr id="5"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6"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7"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09997303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white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4616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F13D3D1D-72C8-4654-AAA9-4A5F6F2FA7AA}"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09882962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red picture top">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EFEF3F49-B0B2-4C52-8BD7-EFC26D46DEDA}" type="slidenum">
              <a:rPr lang="en-US" altLang="en-US" sz="800" b="1">
                <a:solidFill>
                  <a:srgbClr val="FBFBFB"/>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BFBFB"/>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BFBFB"/>
                </a:solidFill>
                <a:latin typeface="Arial"/>
                <a:ea typeface="Arial"/>
                <a:cs typeface="Arial"/>
              </a:rPr>
              <a:t>Title</a:t>
            </a:r>
            <a:endParaRPr lang="ru-RU" b="1" dirty="0">
              <a:solidFill>
                <a:srgbClr val="FBFBFB"/>
              </a:solidFill>
              <a:latin typeface="Arial"/>
              <a:ea typeface="Arial"/>
              <a:cs typeface="Arial"/>
            </a:endParaRPr>
          </a:p>
        </p:txBody>
      </p:sp>
      <p:sp>
        <p:nvSpPr>
          <p:cNvPr id="8"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9"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5613794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black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836DFA74-DA09-4746-AD20-C1DCFF2D1ED4}"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41803730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3"/>
          <p:cNvSpPr>
            <a:spLocks noGrp="1" noChangeArrowheads="1"/>
          </p:cNvSpPr>
          <p:nvPr>
            <p:ph type="dt" idx="10"/>
          </p:nvPr>
        </p:nvSpPr>
        <p:spPr>
          <a:ln/>
        </p:spPr>
        <p:txBody>
          <a:bodyPr/>
          <a:lstStyle>
            <a:lvl1pPr>
              <a:defRPr/>
            </a:lvl1pPr>
          </a:lstStyle>
          <a:p>
            <a:pPr>
              <a:defRPr/>
            </a:pPr>
            <a:endParaRPr lang="en-GB" altLang="en-US"/>
          </a:p>
        </p:txBody>
      </p:sp>
      <p:sp>
        <p:nvSpPr>
          <p:cNvPr id="5" name="Rectangle 4"/>
          <p:cNvSpPr>
            <a:spLocks noGrp="1" noChangeArrowheads="1"/>
          </p:cNvSpPr>
          <p:nvPr>
            <p:ph type="ftr" idx="11"/>
          </p:nvPr>
        </p:nvSpPr>
        <p:spPr>
          <a:ln/>
        </p:spPr>
        <p:txBody>
          <a:bodyPr/>
          <a:lstStyle>
            <a:lvl1pPr>
              <a:defRPr/>
            </a:lvl1pPr>
          </a:lstStyle>
          <a:p>
            <a:pPr>
              <a:defRPr/>
            </a:pPr>
            <a:endParaRPr lang="en-GB" altLang="en-US"/>
          </a:p>
        </p:txBody>
      </p:sp>
      <p:sp>
        <p:nvSpPr>
          <p:cNvPr id="6" name="Rectangle 5"/>
          <p:cNvSpPr>
            <a:spLocks noGrp="1" noChangeArrowheads="1"/>
          </p:cNvSpPr>
          <p:nvPr>
            <p:ph type="sldNum" idx="12"/>
          </p:nvPr>
        </p:nvSpPr>
        <p:spPr>
          <a:ln/>
        </p:spPr>
        <p:txBody>
          <a:bodyPr/>
          <a:lstStyle>
            <a:lvl1pPr>
              <a:defRPr/>
            </a:lvl1pPr>
          </a:lstStyle>
          <a:p>
            <a:fld id="{E7054565-6ACD-4A83-9825-7771D734FF9F}" type="slidenum">
              <a:rPr lang="en-GB" altLang="en-US"/>
              <a:pPr/>
              <a:t>‹#›</a:t>
            </a:fld>
            <a:endParaRPr lang="en-GB" altLang="en-US"/>
          </a:p>
        </p:txBody>
      </p:sp>
    </p:spTree>
    <p:extLst>
      <p:ext uri="{BB962C8B-B14F-4D97-AF65-F5344CB8AC3E}">
        <p14:creationId xmlns:p14="http://schemas.microsoft.com/office/powerpoint/2010/main" val="26870837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dt" idx="10"/>
          </p:nvPr>
        </p:nvSpPr>
        <p:spPr>
          <a:ln/>
        </p:spPr>
        <p:txBody>
          <a:bodyPr/>
          <a:lstStyle>
            <a:lvl1pPr>
              <a:defRPr/>
            </a:lvl1pPr>
          </a:lstStyle>
          <a:p>
            <a:pPr>
              <a:defRPr/>
            </a:pPr>
            <a:endParaRPr lang="en-GB" altLang="en-US"/>
          </a:p>
        </p:txBody>
      </p:sp>
      <p:sp>
        <p:nvSpPr>
          <p:cNvPr id="5" name="Rectangle 4"/>
          <p:cNvSpPr>
            <a:spLocks noGrp="1" noChangeArrowheads="1"/>
          </p:cNvSpPr>
          <p:nvPr>
            <p:ph type="ftr" idx="11"/>
          </p:nvPr>
        </p:nvSpPr>
        <p:spPr>
          <a:ln/>
        </p:spPr>
        <p:txBody>
          <a:bodyPr/>
          <a:lstStyle>
            <a:lvl1pPr>
              <a:defRPr/>
            </a:lvl1pPr>
          </a:lstStyle>
          <a:p>
            <a:pPr>
              <a:defRPr/>
            </a:pPr>
            <a:endParaRPr lang="en-GB" altLang="en-US"/>
          </a:p>
        </p:txBody>
      </p:sp>
      <p:sp>
        <p:nvSpPr>
          <p:cNvPr id="6" name="Rectangle 5"/>
          <p:cNvSpPr>
            <a:spLocks noGrp="1" noChangeArrowheads="1"/>
          </p:cNvSpPr>
          <p:nvPr>
            <p:ph type="sldNum" idx="12"/>
          </p:nvPr>
        </p:nvSpPr>
        <p:spPr>
          <a:ln/>
        </p:spPr>
        <p:txBody>
          <a:bodyPr/>
          <a:lstStyle>
            <a:lvl1pPr>
              <a:defRPr/>
            </a:lvl1pPr>
          </a:lstStyle>
          <a:p>
            <a:fld id="{CACBBB7D-B167-4F5F-8392-C71B994D1F98}" type="slidenum">
              <a:rPr lang="en-GB" altLang="en-US"/>
              <a:pPr/>
              <a:t>‹#›</a:t>
            </a:fld>
            <a:endParaRPr lang="en-GB" altLang="en-US"/>
          </a:p>
        </p:txBody>
      </p:sp>
    </p:spTree>
    <p:extLst>
      <p:ext uri="{BB962C8B-B14F-4D97-AF65-F5344CB8AC3E}">
        <p14:creationId xmlns:p14="http://schemas.microsoft.com/office/powerpoint/2010/main" val="22471949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GB" altLang="en-US"/>
          </a:p>
        </p:txBody>
      </p:sp>
      <p:sp>
        <p:nvSpPr>
          <p:cNvPr id="5" name="Rectangle 4"/>
          <p:cNvSpPr>
            <a:spLocks noGrp="1" noChangeArrowheads="1"/>
          </p:cNvSpPr>
          <p:nvPr>
            <p:ph type="ftr" idx="11"/>
          </p:nvPr>
        </p:nvSpPr>
        <p:spPr>
          <a:ln/>
        </p:spPr>
        <p:txBody>
          <a:bodyPr/>
          <a:lstStyle>
            <a:lvl1pPr>
              <a:defRPr/>
            </a:lvl1pPr>
          </a:lstStyle>
          <a:p>
            <a:pPr>
              <a:defRPr/>
            </a:pPr>
            <a:endParaRPr lang="en-GB" altLang="en-US"/>
          </a:p>
        </p:txBody>
      </p:sp>
      <p:sp>
        <p:nvSpPr>
          <p:cNvPr id="6" name="Rectangle 5"/>
          <p:cNvSpPr>
            <a:spLocks noGrp="1" noChangeArrowheads="1"/>
          </p:cNvSpPr>
          <p:nvPr>
            <p:ph type="sldNum" idx="12"/>
          </p:nvPr>
        </p:nvSpPr>
        <p:spPr>
          <a:ln/>
        </p:spPr>
        <p:txBody>
          <a:bodyPr/>
          <a:lstStyle>
            <a:lvl1pPr>
              <a:defRPr/>
            </a:lvl1pPr>
          </a:lstStyle>
          <a:p>
            <a:fld id="{F3B42D25-3F82-4985-B930-01D7617998E8}" type="slidenum">
              <a:rPr lang="en-GB" altLang="en-US"/>
              <a:pPr/>
              <a:t>‹#›</a:t>
            </a:fld>
            <a:endParaRPr lang="en-GB" altLang="en-US"/>
          </a:p>
        </p:txBody>
      </p:sp>
    </p:spTree>
    <p:extLst>
      <p:ext uri="{BB962C8B-B14F-4D97-AF65-F5344CB8AC3E}">
        <p14:creationId xmlns:p14="http://schemas.microsoft.com/office/powerpoint/2010/main" val="948623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6613" y="1604963"/>
            <a:ext cx="4037012"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3"/>
          <p:cNvSpPr>
            <a:spLocks noGrp="1" noChangeArrowheads="1"/>
          </p:cNvSpPr>
          <p:nvPr>
            <p:ph type="dt" idx="10"/>
          </p:nvPr>
        </p:nvSpPr>
        <p:spPr>
          <a:ln/>
        </p:spPr>
        <p:txBody>
          <a:bodyPr/>
          <a:lstStyle>
            <a:lvl1pPr>
              <a:defRPr/>
            </a:lvl1pPr>
          </a:lstStyle>
          <a:p>
            <a:pPr>
              <a:defRPr/>
            </a:pPr>
            <a:endParaRPr lang="en-GB" altLang="en-US"/>
          </a:p>
        </p:txBody>
      </p:sp>
      <p:sp>
        <p:nvSpPr>
          <p:cNvPr id="6" name="Rectangle 4"/>
          <p:cNvSpPr>
            <a:spLocks noGrp="1" noChangeArrowheads="1"/>
          </p:cNvSpPr>
          <p:nvPr>
            <p:ph type="ftr" idx="11"/>
          </p:nvPr>
        </p:nvSpPr>
        <p:spPr>
          <a:ln/>
        </p:spPr>
        <p:txBody>
          <a:bodyPr/>
          <a:lstStyle>
            <a:lvl1pPr>
              <a:defRPr/>
            </a:lvl1pPr>
          </a:lstStyle>
          <a:p>
            <a:pPr>
              <a:defRPr/>
            </a:pPr>
            <a:endParaRPr lang="en-GB" altLang="en-US"/>
          </a:p>
        </p:txBody>
      </p:sp>
      <p:sp>
        <p:nvSpPr>
          <p:cNvPr id="7" name="Rectangle 5"/>
          <p:cNvSpPr>
            <a:spLocks noGrp="1" noChangeArrowheads="1"/>
          </p:cNvSpPr>
          <p:nvPr>
            <p:ph type="sldNum" idx="12"/>
          </p:nvPr>
        </p:nvSpPr>
        <p:spPr>
          <a:ln/>
        </p:spPr>
        <p:txBody>
          <a:bodyPr/>
          <a:lstStyle>
            <a:lvl1pPr>
              <a:defRPr/>
            </a:lvl1pPr>
          </a:lstStyle>
          <a:p>
            <a:fld id="{66725A7A-B8A1-41FB-9D44-0329A4C568B9}" type="slidenum">
              <a:rPr lang="en-GB" altLang="en-US"/>
              <a:pPr/>
              <a:t>‹#›</a:t>
            </a:fld>
            <a:endParaRPr lang="en-GB" altLang="en-US"/>
          </a:p>
        </p:txBody>
      </p:sp>
    </p:spTree>
    <p:extLst>
      <p:ext uri="{BB962C8B-B14F-4D97-AF65-F5344CB8AC3E}">
        <p14:creationId xmlns:p14="http://schemas.microsoft.com/office/powerpoint/2010/main" val="13801699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3"/>
          <p:cNvSpPr>
            <a:spLocks noGrp="1" noChangeArrowheads="1"/>
          </p:cNvSpPr>
          <p:nvPr>
            <p:ph type="dt" idx="10"/>
          </p:nvPr>
        </p:nvSpPr>
        <p:spPr>
          <a:ln/>
        </p:spPr>
        <p:txBody>
          <a:bodyPr/>
          <a:lstStyle>
            <a:lvl1pPr>
              <a:defRPr/>
            </a:lvl1pPr>
          </a:lstStyle>
          <a:p>
            <a:pPr>
              <a:defRPr/>
            </a:pPr>
            <a:endParaRPr lang="en-GB" altLang="en-US"/>
          </a:p>
        </p:txBody>
      </p:sp>
      <p:sp>
        <p:nvSpPr>
          <p:cNvPr id="8" name="Rectangle 4"/>
          <p:cNvSpPr>
            <a:spLocks noGrp="1" noChangeArrowheads="1"/>
          </p:cNvSpPr>
          <p:nvPr>
            <p:ph type="ftr" idx="11"/>
          </p:nvPr>
        </p:nvSpPr>
        <p:spPr>
          <a:ln/>
        </p:spPr>
        <p:txBody>
          <a:bodyPr/>
          <a:lstStyle>
            <a:lvl1pPr>
              <a:defRPr/>
            </a:lvl1pPr>
          </a:lstStyle>
          <a:p>
            <a:pPr>
              <a:defRPr/>
            </a:pPr>
            <a:endParaRPr lang="en-GB" altLang="en-US"/>
          </a:p>
        </p:txBody>
      </p:sp>
      <p:sp>
        <p:nvSpPr>
          <p:cNvPr id="9" name="Rectangle 5"/>
          <p:cNvSpPr>
            <a:spLocks noGrp="1" noChangeArrowheads="1"/>
          </p:cNvSpPr>
          <p:nvPr>
            <p:ph type="sldNum" idx="12"/>
          </p:nvPr>
        </p:nvSpPr>
        <p:spPr>
          <a:ln/>
        </p:spPr>
        <p:txBody>
          <a:bodyPr/>
          <a:lstStyle>
            <a:lvl1pPr>
              <a:defRPr/>
            </a:lvl1pPr>
          </a:lstStyle>
          <a:p>
            <a:fld id="{8EDA3553-8522-4483-834D-BC67A6B46599}" type="slidenum">
              <a:rPr lang="en-GB" altLang="en-US"/>
              <a:pPr/>
              <a:t>‹#›</a:t>
            </a:fld>
            <a:endParaRPr lang="en-GB" altLang="en-US"/>
          </a:p>
        </p:txBody>
      </p:sp>
    </p:spTree>
    <p:extLst>
      <p:ext uri="{BB962C8B-B14F-4D97-AF65-F5344CB8AC3E}">
        <p14:creationId xmlns:p14="http://schemas.microsoft.com/office/powerpoint/2010/main" val="32761237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3"/>
          <p:cNvSpPr>
            <a:spLocks noGrp="1" noChangeArrowheads="1"/>
          </p:cNvSpPr>
          <p:nvPr>
            <p:ph type="dt" idx="10"/>
          </p:nvPr>
        </p:nvSpPr>
        <p:spPr>
          <a:ln/>
        </p:spPr>
        <p:txBody>
          <a:bodyPr/>
          <a:lstStyle>
            <a:lvl1pPr>
              <a:defRPr/>
            </a:lvl1pPr>
          </a:lstStyle>
          <a:p>
            <a:pPr>
              <a:defRPr/>
            </a:pPr>
            <a:endParaRPr lang="en-GB" altLang="en-US"/>
          </a:p>
        </p:txBody>
      </p:sp>
      <p:sp>
        <p:nvSpPr>
          <p:cNvPr id="4" name="Rectangle 4"/>
          <p:cNvSpPr>
            <a:spLocks noGrp="1" noChangeArrowheads="1"/>
          </p:cNvSpPr>
          <p:nvPr>
            <p:ph type="ftr" idx="11"/>
          </p:nvPr>
        </p:nvSpPr>
        <p:spPr>
          <a:ln/>
        </p:spPr>
        <p:txBody>
          <a:bodyPr/>
          <a:lstStyle>
            <a:lvl1pPr>
              <a:defRPr/>
            </a:lvl1pPr>
          </a:lstStyle>
          <a:p>
            <a:pPr>
              <a:defRPr/>
            </a:pPr>
            <a:endParaRPr lang="en-GB" altLang="en-US"/>
          </a:p>
        </p:txBody>
      </p:sp>
      <p:sp>
        <p:nvSpPr>
          <p:cNvPr id="5" name="Rectangle 5"/>
          <p:cNvSpPr>
            <a:spLocks noGrp="1" noChangeArrowheads="1"/>
          </p:cNvSpPr>
          <p:nvPr>
            <p:ph type="sldNum" idx="12"/>
          </p:nvPr>
        </p:nvSpPr>
        <p:spPr>
          <a:ln/>
        </p:spPr>
        <p:txBody>
          <a:bodyPr/>
          <a:lstStyle>
            <a:lvl1pPr>
              <a:defRPr/>
            </a:lvl1pPr>
          </a:lstStyle>
          <a:p>
            <a:fld id="{4FB1B7B0-061B-475F-9050-E112D747EA88}" type="slidenum">
              <a:rPr lang="en-GB" altLang="en-US"/>
              <a:pPr/>
              <a:t>‹#›</a:t>
            </a:fld>
            <a:endParaRPr lang="en-GB" altLang="en-US"/>
          </a:p>
        </p:txBody>
      </p:sp>
    </p:spTree>
    <p:extLst>
      <p:ext uri="{BB962C8B-B14F-4D97-AF65-F5344CB8AC3E}">
        <p14:creationId xmlns:p14="http://schemas.microsoft.com/office/powerpoint/2010/main" val="3242935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3" name="Picture 2" descr="ppt new_1b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Текст 4"/>
          <p:cNvSpPr>
            <a:spLocks noGrp="1"/>
          </p:cNvSpPr>
          <p:nvPr>
            <p:ph type="body" sz="quarter" idx="10" hasCustomPrompt="1"/>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fr-FR" dirty="0" err="1" smtClean="0"/>
              <a:t>Paragraph</a:t>
            </a:r>
            <a:endParaRPr lang="fr-FR" dirty="0" smtClean="0"/>
          </a:p>
        </p:txBody>
      </p:sp>
      <p:sp>
        <p:nvSpPr>
          <p:cNvPr id="13" name="Заголовок 1"/>
          <p:cNvSpPr>
            <a:spLocks noGrp="1"/>
          </p:cNvSpPr>
          <p:nvPr>
            <p:ph type="title" hasCustomPrompt="1"/>
          </p:nvPr>
        </p:nvSpPr>
        <p:spPr>
          <a:xfrm>
            <a:off x="467544" y="371178"/>
            <a:ext cx="8208912" cy="753565"/>
          </a:xfrm>
          <a:prstGeom prst="rect">
            <a:avLst/>
          </a:prstGeom>
        </p:spPr>
        <p:txBody>
          <a:bodyPr lIns="0" tIns="0" rIns="0" bIns="0"/>
          <a:lstStyle>
            <a:lvl1pPr algn="l">
              <a:lnSpc>
                <a:spcPct val="100000"/>
              </a:lnSpc>
              <a:defRPr sz="3600" b="1">
                <a:solidFill>
                  <a:srgbClr val="E5011C"/>
                </a:solidFill>
                <a:latin typeface="Arial"/>
                <a:ea typeface="Arial"/>
                <a:cs typeface="Arial"/>
              </a:defRPr>
            </a:lvl1pPr>
          </a:lstStyle>
          <a:p>
            <a:r>
              <a:rPr lang="en-US" dirty="0" smtClean="0"/>
              <a:t>Title</a:t>
            </a:r>
            <a:endParaRPr lang="ru-RU" dirty="0"/>
          </a:p>
        </p:txBody>
      </p:sp>
      <p:sp>
        <p:nvSpPr>
          <p:cNvPr id="14" name="Текст 4"/>
          <p:cNvSpPr>
            <a:spLocks noGrp="1"/>
          </p:cNvSpPr>
          <p:nvPr>
            <p:ph type="body" sz="quarter" idx="32" hasCustomPrompt="1"/>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
        <p:nvSpPr>
          <p:cNvPr id="15" name="Текст 4"/>
          <p:cNvSpPr txBox="1">
            <a:spLocks/>
          </p:cNvSpPr>
          <p:nvPr userDrawn="1"/>
        </p:nvSpPr>
        <p:spPr>
          <a:xfrm>
            <a:off x="8532440" y="6597352"/>
            <a:ext cx="288032"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5BC1DA0A-0D44-B84C-8AE3-4421A170D966}" type="slidenum">
              <a:rPr lang="en-US" sz="800" b="1" smtClean="0">
                <a:solidFill>
                  <a:srgbClr val="FFFFFF"/>
                </a:solidFill>
                <a:latin typeface="Arial"/>
                <a:ea typeface="Arial"/>
                <a:cs typeface="Arial"/>
              </a:rPr>
              <a:pPr algn="r"/>
              <a:t>‹#›</a:t>
            </a:fld>
            <a:endParaRPr lang="ru-RU" sz="800" b="1" dirty="0">
              <a:solidFill>
                <a:srgbClr val="FFFFFF"/>
              </a:solidFill>
              <a:latin typeface="Arial"/>
              <a:ea typeface="Arial"/>
              <a:cs typeface="Arial"/>
            </a:endParaRPr>
          </a:p>
        </p:txBody>
      </p:sp>
      <p:sp>
        <p:nvSpPr>
          <p:cNvPr id="16" name="Текст 4"/>
          <p:cNvSpPr txBox="1">
            <a:spLocks/>
          </p:cNvSpPr>
          <p:nvPr userDrawn="1"/>
        </p:nvSpPr>
        <p:spPr>
          <a:xfrm>
            <a:off x="251520" y="6597352"/>
            <a:ext cx="6192688"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z="1000" b="1" dirty="0" smtClean="0">
                <a:solidFill>
                  <a:srgbClr val="E5011C"/>
                </a:solidFill>
                <a:latin typeface="Arial"/>
                <a:ea typeface="Arial"/>
                <a:cs typeface="Arial"/>
              </a:rPr>
              <a:t>Title</a:t>
            </a:r>
            <a:endParaRPr lang="ru-RU" sz="1000" b="1" dirty="0">
              <a:solidFill>
                <a:srgbClr val="E5011C"/>
              </a:solidFill>
              <a:latin typeface="Arial"/>
              <a:ea typeface="Arial"/>
              <a:cs typeface="Arial"/>
            </a:endParaRPr>
          </a:p>
        </p:txBody>
      </p:sp>
    </p:spTree>
    <p:extLst>
      <p:ext uri="{BB962C8B-B14F-4D97-AF65-F5344CB8AC3E}">
        <p14:creationId xmlns:p14="http://schemas.microsoft.com/office/powerpoint/2010/main" val="27784450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ltLang="en-US"/>
          </a:p>
        </p:txBody>
      </p:sp>
      <p:sp>
        <p:nvSpPr>
          <p:cNvPr id="3" name="Rectangle 4"/>
          <p:cNvSpPr>
            <a:spLocks noGrp="1" noChangeArrowheads="1"/>
          </p:cNvSpPr>
          <p:nvPr>
            <p:ph type="ftr" idx="11"/>
          </p:nvPr>
        </p:nvSpPr>
        <p:spPr>
          <a:ln/>
        </p:spPr>
        <p:txBody>
          <a:bodyPr/>
          <a:lstStyle>
            <a:lvl1pPr>
              <a:defRPr/>
            </a:lvl1pPr>
          </a:lstStyle>
          <a:p>
            <a:pPr>
              <a:defRPr/>
            </a:pPr>
            <a:endParaRPr lang="en-GB" altLang="en-US"/>
          </a:p>
        </p:txBody>
      </p:sp>
      <p:sp>
        <p:nvSpPr>
          <p:cNvPr id="4" name="Rectangle 5"/>
          <p:cNvSpPr>
            <a:spLocks noGrp="1" noChangeArrowheads="1"/>
          </p:cNvSpPr>
          <p:nvPr>
            <p:ph type="sldNum" idx="12"/>
          </p:nvPr>
        </p:nvSpPr>
        <p:spPr>
          <a:ln/>
        </p:spPr>
        <p:txBody>
          <a:bodyPr/>
          <a:lstStyle>
            <a:lvl1pPr>
              <a:defRPr/>
            </a:lvl1pPr>
          </a:lstStyle>
          <a:p>
            <a:fld id="{A0808B5D-E9AC-4AC3-A1E1-59B1CB2DBC11}" type="slidenum">
              <a:rPr lang="en-GB" altLang="en-US"/>
              <a:pPr/>
              <a:t>‹#›</a:t>
            </a:fld>
            <a:endParaRPr lang="en-GB" altLang="en-US"/>
          </a:p>
        </p:txBody>
      </p:sp>
    </p:spTree>
    <p:extLst>
      <p:ext uri="{BB962C8B-B14F-4D97-AF65-F5344CB8AC3E}">
        <p14:creationId xmlns:p14="http://schemas.microsoft.com/office/powerpoint/2010/main" val="20786095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ltLang="en-US"/>
          </a:p>
        </p:txBody>
      </p:sp>
      <p:sp>
        <p:nvSpPr>
          <p:cNvPr id="6" name="Rectangle 4"/>
          <p:cNvSpPr>
            <a:spLocks noGrp="1" noChangeArrowheads="1"/>
          </p:cNvSpPr>
          <p:nvPr>
            <p:ph type="ftr" idx="11"/>
          </p:nvPr>
        </p:nvSpPr>
        <p:spPr>
          <a:ln/>
        </p:spPr>
        <p:txBody>
          <a:bodyPr/>
          <a:lstStyle>
            <a:lvl1pPr>
              <a:defRPr/>
            </a:lvl1pPr>
          </a:lstStyle>
          <a:p>
            <a:pPr>
              <a:defRPr/>
            </a:pPr>
            <a:endParaRPr lang="en-GB" altLang="en-US"/>
          </a:p>
        </p:txBody>
      </p:sp>
      <p:sp>
        <p:nvSpPr>
          <p:cNvPr id="7" name="Rectangle 5"/>
          <p:cNvSpPr>
            <a:spLocks noGrp="1" noChangeArrowheads="1"/>
          </p:cNvSpPr>
          <p:nvPr>
            <p:ph type="sldNum" idx="12"/>
          </p:nvPr>
        </p:nvSpPr>
        <p:spPr>
          <a:ln/>
        </p:spPr>
        <p:txBody>
          <a:bodyPr/>
          <a:lstStyle>
            <a:lvl1pPr>
              <a:defRPr/>
            </a:lvl1pPr>
          </a:lstStyle>
          <a:p>
            <a:fld id="{AB790EEB-313B-479A-82A7-1E2D19F468FD}" type="slidenum">
              <a:rPr lang="en-GB" altLang="en-US"/>
              <a:pPr/>
              <a:t>‹#›</a:t>
            </a:fld>
            <a:endParaRPr lang="en-GB" altLang="en-US"/>
          </a:p>
        </p:txBody>
      </p:sp>
    </p:spTree>
    <p:extLst>
      <p:ext uri="{BB962C8B-B14F-4D97-AF65-F5344CB8AC3E}">
        <p14:creationId xmlns:p14="http://schemas.microsoft.com/office/powerpoint/2010/main" val="40048077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ltLang="en-US"/>
          </a:p>
        </p:txBody>
      </p:sp>
      <p:sp>
        <p:nvSpPr>
          <p:cNvPr id="6" name="Rectangle 4"/>
          <p:cNvSpPr>
            <a:spLocks noGrp="1" noChangeArrowheads="1"/>
          </p:cNvSpPr>
          <p:nvPr>
            <p:ph type="ftr" idx="11"/>
          </p:nvPr>
        </p:nvSpPr>
        <p:spPr>
          <a:ln/>
        </p:spPr>
        <p:txBody>
          <a:bodyPr/>
          <a:lstStyle>
            <a:lvl1pPr>
              <a:defRPr/>
            </a:lvl1pPr>
          </a:lstStyle>
          <a:p>
            <a:pPr>
              <a:defRPr/>
            </a:pPr>
            <a:endParaRPr lang="en-GB" altLang="en-US"/>
          </a:p>
        </p:txBody>
      </p:sp>
      <p:sp>
        <p:nvSpPr>
          <p:cNvPr id="7" name="Rectangle 5"/>
          <p:cNvSpPr>
            <a:spLocks noGrp="1" noChangeArrowheads="1"/>
          </p:cNvSpPr>
          <p:nvPr>
            <p:ph type="sldNum" idx="12"/>
          </p:nvPr>
        </p:nvSpPr>
        <p:spPr>
          <a:ln/>
        </p:spPr>
        <p:txBody>
          <a:bodyPr/>
          <a:lstStyle>
            <a:lvl1pPr>
              <a:defRPr/>
            </a:lvl1pPr>
          </a:lstStyle>
          <a:p>
            <a:fld id="{66140F86-1F1C-461D-8D93-B948968BC7E1}" type="slidenum">
              <a:rPr lang="en-GB" altLang="en-US"/>
              <a:pPr/>
              <a:t>‹#›</a:t>
            </a:fld>
            <a:endParaRPr lang="en-GB" altLang="en-US"/>
          </a:p>
        </p:txBody>
      </p:sp>
    </p:spTree>
    <p:extLst>
      <p:ext uri="{BB962C8B-B14F-4D97-AF65-F5344CB8AC3E}">
        <p14:creationId xmlns:p14="http://schemas.microsoft.com/office/powerpoint/2010/main" val="663631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dt" idx="10"/>
          </p:nvPr>
        </p:nvSpPr>
        <p:spPr>
          <a:ln/>
        </p:spPr>
        <p:txBody>
          <a:bodyPr/>
          <a:lstStyle>
            <a:lvl1pPr>
              <a:defRPr/>
            </a:lvl1pPr>
          </a:lstStyle>
          <a:p>
            <a:pPr>
              <a:defRPr/>
            </a:pPr>
            <a:endParaRPr lang="en-GB" altLang="en-US"/>
          </a:p>
        </p:txBody>
      </p:sp>
      <p:sp>
        <p:nvSpPr>
          <p:cNvPr id="5" name="Rectangle 4"/>
          <p:cNvSpPr>
            <a:spLocks noGrp="1" noChangeArrowheads="1"/>
          </p:cNvSpPr>
          <p:nvPr>
            <p:ph type="ftr" idx="11"/>
          </p:nvPr>
        </p:nvSpPr>
        <p:spPr>
          <a:ln/>
        </p:spPr>
        <p:txBody>
          <a:bodyPr/>
          <a:lstStyle>
            <a:lvl1pPr>
              <a:defRPr/>
            </a:lvl1pPr>
          </a:lstStyle>
          <a:p>
            <a:pPr>
              <a:defRPr/>
            </a:pPr>
            <a:endParaRPr lang="en-GB" altLang="en-US"/>
          </a:p>
        </p:txBody>
      </p:sp>
      <p:sp>
        <p:nvSpPr>
          <p:cNvPr id="6" name="Rectangle 5"/>
          <p:cNvSpPr>
            <a:spLocks noGrp="1" noChangeArrowheads="1"/>
          </p:cNvSpPr>
          <p:nvPr>
            <p:ph type="sldNum" idx="12"/>
          </p:nvPr>
        </p:nvSpPr>
        <p:spPr>
          <a:ln/>
        </p:spPr>
        <p:txBody>
          <a:bodyPr/>
          <a:lstStyle>
            <a:lvl1pPr>
              <a:defRPr/>
            </a:lvl1pPr>
          </a:lstStyle>
          <a:p>
            <a:fld id="{AD0DCC72-C6B4-4AA0-88B6-968BB7E40650}" type="slidenum">
              <a:rPr lang="en-GB" altLang="en-US"/>
              <a:pPr/>
              <a:t>‹#›</a:t>
            </a:fld>
            <a:endParaRPr lang="en-GB" altLang="en-US"/>
          </a:p>
        </p:txBody>
      </p:sp>
    </p:spTree>
    <p:extLst>
      <p:ext uri="{BB962C8B-B14F-4D97-AF65-F5344CB8AC3E}">
        <p14:creationId xmlns:p14="http://schemas.microsoft.com/office/powerpoint/2010/main" val="16166138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3050"/>
            <a:ext cx="2055812" cy="585628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3050"/>
            <a:ext cx="6018213" cy="5856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dt" idx="10"/>
          </p:nvPr>
        </p:nvSpPr>
        <p:spPr>
          <a:ln/>
        </p:spPr>
        <p:txBody>
          <a:bodyPr/>
          <a:lstStyle>
            <a:lvl1pPr>
              <a:defRPr/>
            </a:lvl1pPr>
          </a:lstStyle>
          <a:p>
            <a:pPr>
              <a:defRPr/>
            </a:pPr>
            <a:endParaRPr lang="en-GB" altLang="en-US"/>
          </a:p>
        </p:txBody>
      </p:sp>
      <p:sp>
        <p:nvSpPr>
          <p:cNvPr id="5" name="Rectangle 4"/>
          <p:cNvSpPr>
            <a:spLocks noGrp="1" noChangeArrowheads="1"/>
          </p:cNvSpPr>
          <p:nvPr>
            <p:ph type="ftr" idx="11"/>
          </p:nvPr>
        </p:nvSpPr>
        <p:spPr>
          <a:ln/>
        </p:spPr>
        <p:txBody>
          <a:bodyPr/>
          <a:lstStyle>
            <a:lvl1pPr>
              <a:defRPr/>
            </a:lvl1pPr>
          </a:lstStyle>
          <a:p>
            <a:pPr>
              <a:defRPr/>
            </a:pPr>
            <a:endParaRPr lang="en-GB" altLang="en-US"/>
          </a:p>
        </p:txBody>
      </p:sp>
      <p:sp>
        <p:nvSpPr>
          <p:cNvPr id="6" name="Rectangle 5"/>
          <p:cNvSpPr>
            <a:spLocks noGrp="1" noChangeArrowheads="1"/>
          </p:cNvSpPr>
          <p:nvPr>
            <p:ph type="sldNum" idx="12"/>
          </p:nvPr>
        </p:nvSpPr>
        <p:spPr>
          <a:ln/>
        </p:spPr>
        <p:txBody>
          <a:bodyPr/>
          <a:lstStyle>
            <a:lvl1pPr>
              <a:defRPr/>
            </a:lvl1pPr>
          </a:lstStyle>
          <a:p>
            <a:fld id="{1558D2C9-384B-406D-AEE8-59222AF32803}" type="slidenum">
              <a:rPr lang="en-GB" altLang="en-US"/>
              <a:pPr/>
              <a:t>‹#›</a:t>
            </a:fld>
            <a:endParaRPr lang="en-GB" altLang="en-US"/>
          </a:p>
        </p:txBody>
      </p:sp>
    </p:spTree>
    <p:extLst>
      <p:ext uri="{BB962C8B-B14F-4D97-AF65-F5344CB8AC3E}">
        <p14:creationId xmlns:p14="http://schemas.microsoft.com/office/powerpoint/2010/main" val="30081005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6425" cy="1141413"/>
          </a:xfrm>
        </p:spPr>
        <p:txBody>
          <a:bodyPr/>
          <a:lstStyle/>
          <a:p>
            <a:r>
              <a:rPr lang="en-US" smtClean="0"/>
              <a:t>Click to edit Master title style</a:t>
            </a:r>
            <a:endParaRPr lang="en-CA"/>
          </a:p>
        </p:txBody>
      </p:sp>
      <p:sp>
        <p:nvSpPr>
          <p:cNvPr id="3" name="Chart Placeholder 2"/>
          <p:cNvSpPr>
            <a:spLocks noGrp="1"/>
          </p:cNvSpPr>
          <p:nvPr>
            <p:ph type="chart" idx="1"/>
          </p:nvPr>
        </p:nvSpPr>
        <p:spPr>
          <a:xfrm>
            <a:off x="457200" y="1604963"/>
            <a:ext cx="8226425" cy="4524375"/>
          </a:xfrm>
        </p:spPr>
        <p:txBody>
          <a:bodyPr/>
          <a:lstStyle/>
          <a:p>
            <a:pPr lvl="0"/>
            <a:endParaRPr lang="en-CA" noProof="0"/>
          </a:p>
        </p:txBody>
      </p:sp>
      <p:sp>
        <p:nvSpPr>
          <p:cNvPr id="4" name="Rectangle 3"/>
          <p:cNvSpPr>
            <a:spLocks noGrp="1" noChangeArrowheads="1"/>
          </p:cNvSpPr>
          <p:nvPr>
            <p:ph type="dt" idx="10"/>
          </p:nvPr>
        </p:nvSpPr>
        <p:spPr>
          <a:ln/>
        </p:spPr>
        <p:txBody>
          <a:bodyPr/>
          <a:lstStyle>
            <a:lvl1pPr>
              <a:defRPr/>
            </a:lvl1pPr>
          </a:lstStyle>
          <a:p>
            <a:pPr>
              <a:defRPr/>
            </a:pPr>
            <a:endParaRPr lang="en-GB" altLang="en-US"/>
          </a:p>
        </p:txBody>
      </p:sp>
      <p:sp>
        <p:nvSpPr>
          <p:cNvPr id="5" name="Rectangle 4"/>
          <p:cNvSpPr>
            <a:spLocks noGrp="1" noChangeArrowheads="1"/>
          </p:cNvSpPr>
          <p:nvPr>
            <p:ph type="ftr" idx="11"/>
          </p:nvPr>
        </p:nvSpPr>
        <p:spPr>
          <a:ln/>
        </p:spPr>
        <p:txBody>
          <a:bodyPr/>
          <a:lstStyle>
            <a:lvl1pPr>
              <a:defRPr/>
            </a:lvl1pPr>
          </a:lstStyle>
          <a:p>
            <a:pPr>
              <a:defRPr/>
            </a:pPr>
            <a:endParaRPr lang="en-GB" altLang="en-US"/>
          </a:p>
        </p:txBody>
      </p:sp>
      <p:sp>
        <p:nvSpPr>
          <p:cNvPr id="6" name="Rectangle 5"/>
          <p:cNvSpPr>
            <a:spLocks noGrp="1" noChangeArrowheads="1"/>
          </p:cNvSpPr>
          <p:nvPr>
            <p:ph type="sldNum" idx="12"/>
          </p:nvPr>
        </p:nvSpPr>
        <p:spPr>
          <a:ln/>
        </p:spPr>
        <p:txBody>
          <a:bodyPr/>
          <a:lstStyle>
            <a:lvl1pPr>
              <a:defRPr/>
            </a:lvl1pPr>
          </a:lstStyle>
          <a:p>
            <a:fld id="{B6179544-5736-4C07-A581-3527982EF94E}" type="slidenum">
              <a:rPr lang="en-GB" altLang="en-US"/>
              <a:pPr/>
              <a:t>‹#›</a:t>
            </a:fld>
            <a:endParaRPr lang="en-GB" altLang="en-US"/>
          </a:p>
        </p:txBody>
      </p:sp>
    </p:spTree>
    <p:extLst>
      <p:ext uri="{BB962C8B-B14F-4D97-AF65-F5344CB8AC3E}">
        <p14:creationId xmlns:p14="http://schemas.microsoft.com/office/powerpoint/2010/main" val="5516107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fond blanc _ sans puce">
    <p:bg>
      <p:bgPr>
        <a:solidFill>
          <a:srgbClr val="E2001A">
            <a:alpha val="0"/>
          </a:srgbClr>
        </a:solidFill>
        <a:effectLst/>
      </p:bgPr>
    </p:bg>
    <p:spTree>
      <p:nvGrpSpPr>
        <p:cNvPr id="1" name=""/>
        <p:cNvGrpSpPr/>
        <p:nvPr/>
      </p:nvGrpSpPr>
      <p:grpSpPr>
        <a:xfrm>
          <a:off x="0" y="0"/>
          <a:ext cx="0" cy="0"/>
          <a:chOff x="0" y="0"/>
          <a:chExt cx="0" cy="0"/>
        </a:xfrm>
      </p:grpSpPr>
      <p:pic>
        <p:nvPicPr>
          <p:cNvPr id="5" name="Image 7" descr="logo_fdblanc.jpg"/>
          <p:cNvPicPr>
            <a:picLocks noChangeAspect="1"/>
          </p:cNvPicPr>
          <p:nvPr/>
        </p:nvPicPr>
        <p:blipFill>
          <a:blip r:embed="rId2" cstate="print"/>
          <a:srcRect/>
          <a:stretch>
            <a:fillRect/>
          </a:stretch>
        </p:blipFill>
        <p:spPr bwMode="auto">
          <a:xfrm>
            <a:off x="7796020" y="5465666"/>
            <a:ext cx="1085986" cy="967578"/>
          </a:xfrm>
          <a:prstGeom prst="rect">
            <a:avLst/>
          </a:prstGeom>
          <a:noFill/>
          <a:ln w="9525">
            <a:noFill/>
            <a:miter lim="800000"/>
            <a:headEnd/>
            <a:tailEnd/>
          </a:ln>
        </p:spPr>
      </p:pic>
      <p:cxnSp>
        <p:nvCxnSpPr>
          <p:cNvPr id="6" name="Connecteur droit 7"/>
          <p:cNvCxnSpPr/>
          <p:nvPr/>
        </p:nvCxnSpPr>
        <p:spPr>
          <a:xfrm>
            <a:off x="323084" y="6536913"/>
            <a:ext cx="8497838"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Espace réservé du pied de page 4"/>
          <p:cNvSpPr txBox="1">
            <a:spLocks/>
          </p:cNvSpPr>
          <p:nvPr/>
        </p:nvSpPr>
        <p:spPr>
          <a:xfrm>
            <a:off x="262091" y="6590192"/>
            <a:ext cx="4741685" cy="142545"/>
          </a:xfrm>
          <a:prstGeom prst="rect">
            <a:avLst/>
          </a:prstGeom>
        </p:spPr>
        <p:txBody>
          <a:bodyPr lIns="89889" tIns="44944" rIns="89889" bIns="44944" anchor="ctr"/>
          <a:lstStyle>
            <a:lvl1pPr algn="l">
              <a:defRPr lang="fr-FR" sz="800" b="1" smtClean="0">
                <a:solidFill>
                  <a:srgbClr val="FF0000"/>
                </a:solidFill>
                <a:latin typeface="Arial Black" pitchFamily="34" charset="0"/>
              </a:defRPr>
            </a:lvl1pPr>
          </a:lstStyle>
          <a:p>
            <a:pPr defTabSz="898880">
              <a:defRPr/>
            </a:pPr>
            <a:r>
              <a:rPr b="0" dirty="0" err="1">
                <a:solidFill>
                  <a:prstClr val="black"/>
                </a:solidFill>
                <a:cs typeface="Arial" charset="0"/>
              </a:rPr>
              <a:t>Industri</a:t>
            </a:r>
            <a:r>
              <a:rPr b="0" dirty="0">
                <a:solidFill>
                  <a:prstClr val="black"/>
                </a:solidFill>
                <a:cs typeface="Arial" charset="0"/>
              </a:rPr>
              <a:t> ALL</a:t>
            </a:r>
          </a:p>
        </p:txBody>
      </p:sp>
      <p:sp>
        <p:nvSpPr>
          <p:cNvPr id="2" name="Titre 1"/>
          <p:cNvSpPr>
            <a:spLocks noGrp="1"/>
          </p:cNvSpPr>
          <p:nvPr>
            <p:ph type="title"/>
          </p:nvPr>
        </p:nvSpPr>
        <p:spPr>
          <a:xfrm>
            <a:off x="2293742" y="1195266"/>
            <a:ext cx="5418559" cy="666375"/>
          </a:xfrm>
        </p:spPr>
        <p:txBody>
          <a:bodyPr/>
          <a:lstStyle>
            <a:lvl1pPr algn="l">
              <a:defRPr sz="53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2293742" y="1741710"/>
            <a:ext cx="5418559" cy="903562"/>
          </a:xfrm>
        </p:spPr>
        <p:txBody>
          <a:bodyPr>
            <a:normAutofit/>
          </a:bodyPr>
          <a:lstStyle>
            <a:lvl1pPr marL="0" indent="0" algn="l">
              <a:buNone/>
              <a:defRPr sz="4400">
                <a:solidFill>
                  <a:srgbClr val="E2001A"/>
                </a:solidFill>
                <a:latin typeface="Arial" pitchFamily="34" charset="0"/>
                <a:cs typeface="Arial" pitchFamily="34" charset="0"/>
              </a:defRPr>
            </a:lvl1pPr>
            <a:lvl2pPr marL="449445" indent="0" algn="ctr">
              <a:buNone/>
              <a:defRPr>
                <a:solidFill>
                  <a:schemeClr val="tx1">
                    <a:tint val="75000"/>
                  </a:schemeClr>
                </a:solidFill>
              </a:defRPr>
            </a:lvl2pPr>
            <a:lvl3pPr marL="898880" indent="0" algn="ctr">
              <a:buNone/>
              <a:defRPr>
                <a:solidFill>
                  <a:schemeClr val="tx1">
                    <a:tint val="75000"/>
                  </a:schemeClr>
                </a:solidFill>
              </a:defRPr>
            </a:lvl3pPr>
            <a:lvl4pPr marL="1348318" indent="0" algn="ctr">
              <a:buNone/>
              <a:defRPr>
                <a:solidFill>
                  <a:schemeClr val="tx1">
                    <a:tint val="75000"/>
                  </a:schemeClr>
                </a:solidFill>
              </a:defRPr>
            </a:lvl4pPr>
            <a:lvl5pPr marL="1797766" indent="0" algn="ctr">
              <a:buNone/>
              <a:defRPr>
                <a:solidFill>
                  <a:schemeClr val="tx1">
                    <a:tint val="75000"/>
                  </a:schemeClr>
                </a:solidFill>
              </a:defRPr>
            </a:lvl5pPr>
            <a:lvl6pPr marL="2247204" indent="0" algn="ctr">
              <a:buNone/>
              <a:defRPr>
                <a:solidFill>
                  <a:schemeClr val="tx1">
                    <a:tint val="75000"/>
                  </a:schemeClr>
                </a:solidFill>
              </a:defRPr>
            </a:lvl6pPr>
            <a:lvl7pPr marL="2696644" indent="0" algn="ctr">
              <a:buNone/>
              <a:defRPr>
                <a:solidFill>
                  <a:schemeClr val="tx1">
                    <a:tint val="75000"/>
                  </a:schemeClr>
                </a:solidFill>
              </a:defRPr>
            </a:lvl7pPr>
            <a:lvl8pPr marL="3146089" indent="0" algn="ctr">
              <a:buNone/>
              <a:defRPr>
                <a:solidFill>
                  <a:schemeClr val="tx1">
                    <a:tint val="75000"/>
                  </a:schemeClr>
                </a:solidFill>
              </a:defRPr>
            </a:lvl8pPr>
            <a:lvl9pPr marL="3595525" indent="0" algn="ctr">
              <a:buNone/>
              <a:defRPr>
                <a:solidFill>
                  <a:schemeClr val="tx1">
                    <a:tint val="75000"/>
                  </a:schemeClr>
                </a:solidFill>
              </a:defRPr>
            </a:lvl9pPr>
          </a:lstStyle>
          <a:p>
            <a:r>
              <a:rPr lang="en-US" smtClean="0"/>
              <a:t>Click to edit Master subtitle style</a:t>
            </a:r>
            <a:endParaRPr lang="fr-FR" dirty="0"/>
          </a:p>
        </p:txBody>
      </p:sp>
      <p:sp>
        <p:nvSpPr>
          <p:cNvPr id="11" name="Espace réservé du texte 20"/>
          <p:cNvSpPr>
            <a:spLocks noGrp="1"/>
          </p:cNvSpPr>
          <p:nvPr>
            <p:ph type="body" sz="quarter" idx="17"/>
          </p:nvPr>
        </p:nvSpPr>
        <p:spPr>
          <a:xfrm>
            <a:off x="1308646" y="2971825"/>
            <a:ext cx="6404601" cy="3200221"/>
          </a:xfrm>
        </p:spPr>
        <p:txBody>
          <a:bodyPr>
            <a:normAutofit/>
          </a:bodyPr>
          <a:lstStyle>
            <a:lvl1pPr marL="0" indent="0" algn="just">
              <a:spcBef>
                <a:spcPts val="0"/>
              </a:spcBef>
              <a:buNone/>
              <a:defRPr sz="1800">
                <a:solidFill>
                  <a:srgbClr val="1A171B"/>
                </a:solidFill>
                <a:latin typeface="Arial" pitchFamily="34" charset="0"/>
                <a:cs typeface="Arial" pitchFamily="34" charset="0"/>
              </a:defRPr>
            </a:lvl1pPr>
            <a:lvl2pPr>
              <a:buNone/>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smtClean="0"/>
              <a:t>Click to edit Master text styles</a:t>
            </a:r>
          </a:p>
        </p:txBody>
      </p:sp>
      <p:sp>
        <p:nvSpPr>
          <p:cNvPr id="8" name="Espace réservé du pied de page 5"/>
          <p:cNvSpPr>
            <a:spLocks noGrp="1"/>
          </p:cNvSpPr>
          <p:nvPr>
            <p:ph type="ftr" sz="quarter" idx="18"/>
          </p:nvPr>
        </p:nvSpPr>
        <p:spPr>
          <a:xfrm>
            <a:off x="969339" y="6601707"/>
            <a:ext cx="4710463" cy="131026"/>
          </a:xfrm>
        </p:spPr>
        <p:txBody>
          <a:bodyPr/>
          <a:lstStyle>
            <a:lvl1pPr>
              <a:defRPr/>
            </a:lvl1pPr>
          </a:lstStyle>
          <a:p>
            <a:pPr>
              <a:defRPr/>
            </a:pPr>
            <a:r>
              <a:rPr lang="en-US" smtClean="0"/>
              <a:t>This seminar is supported by         European Commission.</a:t>
            </a:r>
            <a:endParaRPr lang="fr-FR"/>
          </a:p>
        </p:txBody>
      </p:sp>
      <p:sp>
        <p:nvSpPr>
          <p:cNvPr id="9" name="Espace réservé du numéro de diapositive 6"/>
          <p:cNvSpPr>
            <a:spLocks noGrp="1"/>
          </p:cNvSpPr>
          <p:nvPr>
            <p:ph type="sldNum" sz="quarter" idx="19"/>
          </p:nvPr>
        </p:nvSpPr>
        <p:spPr>
          <a:xfrm>
            <a:off x="6748044" y="6601804"/>
            <a:ext cx="2133962" cy="158383"/>
          </a:xfrm>
        </p:spPr>
        <p:txBody>
          <a:bodyPr/>
          <a:lstStyle>
            <a:lvl1pPr>
              <a:defRPr>
                <a:solidFill>
                  <a:srgbClr val="1A171B"/>
                </a:solidFill>
              </a:defRPr>
            </a:lvl1pPr>
          </a:lstStyle>
          <a:p>
            <a:fld id="{8CB74548-49F1-4565-ADE8-A59DFC0A70F2}" type="slidenum">
              <a:rPr lang="fr-FR"/>
              <a:pPr/>
              <a:t>‹#›</a:t>
            </a:fld>
            <a:endParaRPr lang="fr-FR"/>
          </a:p>
        </p:txBody>
      </p:sp>
    </p:spTree>
    <p:extLst>
      <p:ext uri="{BB962C8B-B14F-4D97-AF65-F5344CB8AC3E}">
        <p14:creationId xmlns:p14="http://schemas.microsoft.com/office/powerpoint/2010/main" val="2990721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p:spTree>
      <p:nvGrpSpPr>
        <p:cNvPr id="1" name=""/>
        <p:cNvGrpSpPr/>
        <p:nvPr/>
      </p:nvGrpSpPr>
      <p:grpSpPr>
        <a:xfrm>
          <a:off x="0" y="0"/>
          <a:ext cx="0" cy="0"/>
          <a:chOff x="0" y="0"/>
          <a:chExt cx="0" cy="0"/>
        </a:xfrm>
      </p:grpSpPr>
      <p:pic>
        <p:nvPicPr>
          <p:cNvPr id="4" name="Picture 1" descr="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1"/>
          <p:cNvSpPr>
            <a:spLocks noGrp="1"/>
          </p:cNvSpPr>
          <p:nvPr>
            <p:ph type="title"/>
          </p:nvPr>
        </p:nvSpPr>
        <p:spPr>
          <a:xfrm>
            <a:off x="539552" y="620688"/>
            <a:ext cx="8208912" cy="1152128"/>
          </a:xfrm>
          <a:prstGeom prst="rect">
            <a:avLst/>
          </a:prstGeom>
        </p:spPr>
        <p:txBody>
          <a:bodyPr lIns="0" tIns="0" rIns="0" bIns="0"/>
          <a:lstStyle>
            <a:lvl1pPr algn="l">
              <a:lnSpc>
                <a:spcPct val="100000"/>
              </a:lnSpc>
              <a:defRPr sz="5400" b="1">
                <a:solidFill>
                  <a:srgbClr val="FF0000"/>
                </a:solidFill>
                <a:latin typeface="Arial"/>
                <a:ea typeface="Arial"/>
                <a:cs typeface="Arial"/>
              </a:defRPr>
            </a:lvl1pPr>
          </a:lstStyle>
          <a:p>
            <a:r>
              <a:rPr lang="en-US" smtClean="0"/>
              <a:t>Click to edit Master title style</a:t>
            </a:r>
            <a:endParaRPr lang="ru-RU" dirty="0"/>
          </a:p>
        </p:txBody>
      </p:sp>
      <p:sp>
        <p:nvSpPr>
          <p:cNvPr id="8" name="Текст 4"/>
          <p:cNvSpPr>
            <a:spLocks noGrp="1"/>
          </p:cNvSpPr>
          <p:nvPr>
            <p:ph type="body" sz="quarter" idx="32"/>
          </p:nvPr>
        </p:nvSpPr>
        <p:spPr>
          <a:xfrm>
            <a:off x="539552" y="1772816"/>
            <a:ext cx="8208912" cy="1296144"/>
          </a:xfrm>
          <a:prstGeom prst="rect">
            <a:avLst/>
          </a:prstGeom>
        </p:spPr>
        <p:txBody>
          <a:bodyPr lIns="0" tIns="0" rIns="0" bIns="0"/>
          <a:lstStyle>
            <a:lvl1pPr marL="0" indent="0">
              <a:lnSpc>
                <a:spcPct val="90000"/>
              </a:lnSpc>
              <a:buNone/>
              <a:defRPr sz="32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64113082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with imag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63516192"/>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786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5" name="Picture 1" descr="3.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C048232C-AD8C-49BD-B117-546B49BE3462}"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1"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5"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6"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31282193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5" name="Picture 1" descr="4.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0EFAB492-1074-4078-97A5-EA36026EAC85}"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prstClr val="white"/>
                </a:solidFill>
                <a:latin typeface="Arial"/>
                <a:ea typeface="Arial"/>
                <a:cs typeface="Arial"/>
              </a:rPr>
              <a:t>Title</a:t>
            </a:r>
            <a:endParaRPr lang="ru-RU" b="1" dirty="0">
              <a:solidFill>
                <a:prstClr val="white"/>
              </a:solidFill>
              <a:latin typeface="Arial"/>
              <a:ea typeface="Arial"/>
              <a:cs typeface="Arial"/>
            </a:endParaRPr>
          </a:p>
        </p:txBody>
      </p:sp>
      <p:sp>
        <p:nvSpPr>
          <p:cNvPr id="8"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0"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1"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50418764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5" name="Picture 1" descr="5.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59E857DA-6088-4F75-8292-4B8830C361EF}"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2"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3"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14"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7330329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hite 2">
    <p:spTree>
      <p:nvGrpSpPr>
        <p:cNvPr id="1" name=""/>
        <p:cNvGrpSpPr/>
        <p:nvPr/>
      </p:nvGrpSpPr>
      <p:grpSpPr>
        <a:xfrm>
          <a:off x="0" y="0"/>
          <a:ext cx="0" cy="0"/>
          <a:chOff x="0" y="0"/>
          <a:chExt cx="0" cy="0"/>
        </a:xfrm>
      </p:grpSpPr>
      <p:pic>
        <p:nvPicPr>
          <p:cNvPr id="5" name="Picture 1" descr="6.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19E7A622-D51C-41AA-B06D-C910B4D7DF71}"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2"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3"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24"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2447872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image">
    <p:spTree>
      <p:nvGrpSpPr>
        <p:cNvPr id="1" name=""/>
        <p:cNvGrpSpPr/>
        <p:nvPr/>
      </p:nvGrpSpPr>
      <p:grpSpPr>
        <a:xfrm>
          <a:off x="0" y="0"/>
          <a:ext cx="0" cy="0"/>
          <a:chOff x="0" y="0"/>
          <a:chExt cx="0" cy="0"/>
        </a:xfrm>
      </p:grpSpPr>
      <p:pic>
        <p:nvPicPr>
          <p:cNvPr id="5" name="Picture 4" descr="ppt new_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14425"/>
            <a:ext cx="9144000" cy="1549400"/>
          </a:xfrm>
          <a:prstGeom prst="rect">
            <a:avLst/>
          </a:prstGeom>
        </p:spPr>
      </p:pic>
      <p:sp>
        <p:nvSpPr>
          <p:cNvPr id="9" name="Заголовок 1"/>
          <p:cNvSpPr>
            <a:spLocks noGrp="1"/>
          </p:cNvSpPr>
          <p:nvPr>
            <p:ph type="title" hasCustomPrompt="1"/>
          </p:nvPr>
        </p:nvSpPr>
        <p:spPr>
          <a:xfrm>
            <a:off x="827584" y="5483747"/>
            <a:ext cx="6264696" cy="609549"/>
          </a:xfrm>
          <a:prstGeom prst="rect">
            <a:avLst/>
          </a:prstGeom>
        </p:spPr>
        <p:txBody>
          <a:bodyPr lIns="0" tIns="0" rIns="0" bIns="0"/>
          <a:lstStyle>
            <a:lvl1pPr algn="l">
              <a:lnSpc>
                <a:spcPct val="100000"/>
              </a:lnSpc>
              <a:defRPr sz="3600" b="1">
                <a:solidFill>
                  <a:srgbClr val="E5011C"/>
                </a:solidFill>
                <a:latin typeface="Arial"/>
                <a:ea typeface="Arial"/>
                <a:cs typeface="Arial"/>
              </a:defRPr>
            </a:lvl1pPr>
          </a:lstStyle>
          <a:p>
            <a:r>
              <a:rPr lang="en-US" dirty="0" smtClean="0"/>
              <a:t>Title </a:t>
            </a:r>
            <a:endParaRPr lang="ru-RU" dirty="0"/>
          </a:p>
        </p:txBody>
      </p:sp>
      <p:sp>
        <p:nvSpPr>
          <p:cNvPr id="10" name="Текст 4"/>
          <p:cNvSpPr>
            <a:spLocks noGrp="1"/>
          </p:cNvSpPr>
          <p:nvPr>
            <p:ph type="body" sz="quarter" idx="32" hasCustomPrompt="1"/>
          </p:nvPr>
        </p:nvSpPr>
        <p:spPr>
          <a:xfrm>
            <a:off x="827584" y="6123393"/>
            <a:ext cx="6264696"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pic>
        <p:nvPicPr>
          <p:cNvPr id="13" name="Picture 12" descr="ppt new_1a.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6100" cy="6858000"/>
          </a:xfrm>
          <a:prstGeom prst="rect">
            <a:avLst/>
          </a:prstGeom>
        </p:spPr>
      </p:pic>
    </p:spTree>
    <p:extLst>
      <p:ext uri="{BB962C8B-B14F-4D97-AF65-F5344CB8AC3E}">
        <p14:creationId xmlns:p14="http://schemas.microsoft.com/office/powerpoint/2010/main" val="2259337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red 2">
    <p:spTree>
      <p:nvGrpSpPr>
        <p:cNvPr id="1" name=""/>
        <p:cNvGrpSpPr/>
        <p:nvPr/>
      </p:nvGrpSpPr>
      <p:grpSpPr>
        <a:xfrm>
          <a:off x="0" y="0"/>
          <a:ext cx="0" cy="0"/>
          <a:chOff x="0" y="0"/>
          <a:chExt cx="0" cy="0"/>
        </a:xfrm>
      </p:grpSpPr>
      <p:pic>
        <p:nvPicPr>
          <p:cNvPr id="5" name="Picture 1" descr="7.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4B034F03-522B-4C66-BC87-87332E25293A}"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3"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51370232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black 2">
    <p:spTree>
      <p:nvGrpSpPr>
        <p:cNvPr id="1" name=""/>
        <p:cNvGrpSpPr/>
        <p:nvPr/>
      </p:nvGrpSpPr>
      <p:grpSpPr>
        <a:xfrm>
          <a:off x="0" y="0"/>
          <a:ext cx="0" cy="0"/>
          <a:chOff x="0" y="0"/>
          <a:chExt cx="0" cy="0"/>
        </a:xfrm>
      </p:grpSpPr>
      <p:pic>
        <p:nvPicPr>
          <p:cNvPr id="5" name="Picture 1" descr="8a.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F7ED5B7F-B4A2-49A2-A399-A87C71DAFCE2}" type="slidenum">
              <a:rPr lang="en-US" altLang="en-US" sz="800" b="1">
                <a:solidFill>
                  <a:srgbClr val="000000"/>
                </a:solidFill>
              </a:rPr>
              <a:pPr algn="r" fontAlgn="base">
                <a:spcBef>
                  <a:spcPct val="20000"/>
                </a:spcBef>
                <a:spcAft>
                  <a:spcPct val="0"/>
                </a:spcAft>
                <a:buFont typeface="Arial" charset="0"/>
                <a:buNone/>
              </a:pPr>
              <a:t>‹#›</a:t>
            </a:fld>
            <a:endParaRPr lang="ru-RU" altLang="en-US" sz="800" b="1">
              <a:solidFill>
                <a:srgbClr val="000000"/>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4"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bg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31169246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00D7F03F-EE4B-4A32-8596-696EA3762D97}"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3"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4"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5"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037557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392689E5-65B7-456B-B7C1-51CDA34EE6BC}"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FFFF"/>
                </a:solidFill>
                <a:latin typeface="Arial"/>
                <a:ea typeface="Arial"/>
                <a:cs typeface="Arial"/>
              </a:rPr>
              <a:t>Title</a:t>
            </a:r>
            <a:endParaRPr lang="ru-RU" b="1" dirty="0">
              <a:solidFill>
                <a:srgbClr val="FFFFFF"/>
              </a:solidFill>
              <a:latin typeface="Arial"/>
              <a:ea typeface="Arial"/>
              <a:cs typeface="Arial"/>
            </a:endParaRPr>
          </a:p>
        </p:txBody>
      </p:sp>
      <p:sp>
        <p:nvSpPr>
          <p:cNvPr id="27"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8"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0"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28741817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BC55E9AF-24A4-49CC-9F9E-DE008B3DB472}"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6"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7"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8"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35465089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374E99D9-2AE5-45C7-A947-783BC9682994}" type="slidenum">
              <a:rPr lang="en-US" altLang="en-US" sz="800" b="1">
                <a:solidFill>
                  <a:srgbClr val="000000"/>
                </a:solidFill>
              </a:rPr>
              <a:pPr algn="r" fontAlgn="base">
                <a:spcBef>
                  <a:spcPct val="20000"/>
                </a:spcBef>
                <a:spcAft>
                  <a:spcPct val="0"/>
                </a:spcAft>
                <a:buFont typeface="Arial" charset="0"/>
                <a:buNone/>
              </a:pPr>
              <a:t>‹#›</a:t>
            </a:fld>
            <a:endParaRPr lang="ru-RU" altLang="en-US" sz="800" b="1">
              <a:solidFill>
                <a:srgbClr val="000000"/>
              </a:solidFill>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7"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8"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9"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60294319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red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843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F3581A41-2E6F-4863-B8E8-021105CFDB6A}"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53574035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black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478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74362C5B-D118-4906-B7D4-16CE7A9A8735}"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84405582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hite picture base">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6D0A9FE7-D9D8-4C45-A65C-BD2CAA68D5FF}"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75200756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red picture bas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23C046C3-B222-4673-A419-8065EFA59FD1}"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9"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4"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5"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6"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5367368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57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black picture base">
    <p:spTree>
      <p:nvGrpSpPr>
        <p:cNvPr id="1" name=""/>
        <p:cNvGrpSpPr/>
        <p:nvPr/>
      </p:nvGrpSpPr>
      <p:grpSpPr>
        <a:xfrm>
          <a:off x="0" y="0"/>
          <a:ext cx="0" cy="0"/>
          <a:chOff x="0" y="0"/>
          <a:chExt cx="0" cy="0"/>
        </a:xfrm>
      </p:grpSpPr>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1F114FD8-40B3-462C-9AF6-A3476321B7A3}"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000000"/>
                </a:solidFill>
                <a:latin typeface="Arial"/>
                <a:ea typeface="Arial"/>
                <a:cs typeface="Arial"/>
              </a:rPr>
              <a:t>Title</a:t>
            </a:r>
            <a:endParaRPr lang="ru-RU" b="1" dirty="0">
              <a:solidFill>
                <a:srgbClr val="000000"/>
              </a:solidFill>
              <a:latin typeface="Arial"/>
              <a:ea typeface="Arial"/>
              <a:cs typeface="Arial"/>
            </a:endParaRPr>
          </a:p>
        </p:txBody>
      </p:sp>
      <p:sp>
        <p:nvSpPr>
          <p:cNvPr id="5"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6"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7"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7458025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hite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4616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13898B62-5D3F-4071-8A18-513BD6E63D39}"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18327671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red picture top">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86A7EBB7-C612-4F29-B90C-F439A9EEAD61}" type="slidenum">
              <a:rPr lang="en-US" altLang="en-US" sz="800" b="1">
                <a:solidFill>
                  <a:srgbClr val="FBFBFB"/>
                </a:solidFill>
              </a:rPr>
              <a:pPr algn="r" fontAlgn="base">
                <a:spcBef>
                  <a:spcPct val="20000"/>
                </a:spcBef>
                <a:spcAft>
                  <a:spcPct val="0"/>
                </a:spcAft>
                <a:buFont typeface="Arial" charset="0"/>
                <a:buNone/>
              </a:pPr>
              <a:t>‹#›</a:t>
            </a:fld>
            <a:endParaRPr lang="ru-RU" altLang="en-US" sz="800" b="1">
              <a:solidFill>
                <a:srgbClr val="FBFBFB"/>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BFBFB"/>
                </a:solidFill>
                <a:latin typeface="Arial"/>
                <a:ea typeface="Arial"/>
                <a:cs typeface="Arial"/>
              </a:rPr>
              <a:t>Title</a:t>
            </a:r>
            <a:endParaRPr lang="ru-RU" b="1" dirty="0">
              <a:solidFill>
                <a:srgbClr val="FBFBFB"/>
              </a:solidFill>
              <a:latin typeface="Arial"/>
              <a:ea typeface="Arial"/>
              <a:cs typeface="Arial"/>
            </a:endParaRPr>
          </a:p>
        </p:txBody>
      </p:sp>
      <p:sp>
        <p:nvSpPr>
          <p:cNvPr id="8"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9"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55690670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black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44595EF0-9BB3-49FF-A35C-7F319FC828E7}"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83897095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Tree>
    <p:extLst>
      <p:ext uri="{BB962C8B-B14F-4D97-AF65-F5344CB8AC3E}">
        <p14:creationId xmlns:p14="http://schemas.microsoft.com/office/powerpoint/2010/main" val="259074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9611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4047358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66490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CA"/>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93580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383728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CA"/>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FDF96D3-66FF-44DD-BBE2-75B773C8ABC8}" type="datetimeFigureOut">
              <a:rPr lang="en-CA" smtClean="0"/>
              <a:t>17/02/2017</a:t>
            </a:fld>
            <a:endParaRPr lang="en-CA"/>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9EDDC8C-0E30-49D5-9DE2-25A473FBCD9E}" type="slidenum">
              <a:rPr lang="en-CA" smtClean="0"/>
              <a:t>‹#›</a:t>
            </a:fld>
            <a:endParaRPr lang="en-CA"/>
          </a:p>
        </p:txBody>
      </p:sp>
    </p:spTree>
    <p:extLst>
      <p:ext uri="{BB962C8B-B14F-4D97-AF65-F5344CB8AC3E}">
        <p14:creationId xmlns:p14="http://schemas.microsoft.com/office/powerpoint/2010/main" val="674275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698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98314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53219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37768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766091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5" name="Picture 1" descr="3.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C048232C-AD8C-49BD-B117-546B49BE3462}"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1"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5"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6"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44695244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5" name="Picture 1" descr="4.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0EFAB492-1074-4078-97A5-EA36026EAC85}"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prstClr val="white"/>
                </a:solidFill>
                <a:latin typeface="Arial"/>
                <a:ea typeface="Arial"/>
                <a:cs typeface="Arial"/>
              </a:rPr>
              <a:t>Title</a:t>
            </a:r>
            <a:endParaRPr lang="ru-RU" b="1" dirty="0">
              <a:solidFill>
                <a:prstClr val="white"/>
              </a:solidFill>
              <a:latin typeface="Arial"/>
              <a:ea typeface="Arial"/>
              <a:cs typeface="Arial"/>
            </a:endParaRPr>
          </a:p>
        </p:txBody>
      </p:sp>
      <p:sp>
        <p:nvSpPr>
          <p:cNvPr id="8"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0"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1"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1508786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5" name="Picture 1" descr="5.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59E857DA-6088-4F75-8292-4B8830C361EF}"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2"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3"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14"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26758599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white 2">
    <p:spTree>
      <p:nvGrpSpPr>
        <p:cNvPr id="1" name=""/>
        <p:cNvGrpSpPr/>
        <p:nvPr/>
      </p:nvGrpSpPr>
      <p:grpSpPr>
        <a:xfrm>
          <a:off x="0" y="0"/>
          <a:ext cx="0" cy="0"/>
          <a:chOff x="0" y="0"/>
          <a:chExt cx="0" cy="0"/>
        </a:xfrm>
      </p:grpSpPr>
      <p:pic>
        <p:nvPicPr>
          <p:cNvPr id="5" name="Picture 1" descr="6.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19E7A622-D51C-41AA-B06D-C910B4D7DF71}"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2"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3"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24"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04990265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red 2">
    <p:spTree>
      <p:nvGrpSpPr>
        <p:cNvPr id="1" name=""/>
        <p:cNvGrpSpPr/>
        <p:nvPr/>
      </p:nvGrpSpPr>
      <p:grpSpPr>
        <a:xfrm>
          <a:off x="0" y="0"/>
          <a:ext cx="0" cy="0"/>
          <a:chOff x="0" y="0"/>
          <a:chExt cx="0" cy="0"/>
        </a:xfrm>
      </p:grpSpPr>
      <p:pic>
        <p:nvPicPr>
          <p:cNvPr id="5" name="Picture 1" descr="7.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4B034F03-522B-4C66-BC87-87332E25293A}"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3"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372808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456481" y="6247376"/>
            <a:ext cx="2121120" cy="463729"/>
          </a:xfrm>
          <a:prstGeom prst="rect">
            <a:avLst/>
          </a:prstGeom>
        </p:spPr>
        <p:txBody>
          <a:bodyPr lIns="82945" tIns="41473" rIns="82945" bIns="41473"/>
          <a:lstStyle>
            <a:lvl1pPr>
              <a:defRPr/>
            </a:lvl1pPr>
          </a:lstStyle>
          <a:p>
            <a:endParaRPr lang="en-CA" altLang="en-US"/>
          </a:p>
        </p:txBody>
      </p:sp>
      <p:sp>
        <p:nvSpPr>
          <p:cNvPr id="3" name="Footer Placeholder 2"/>
          <p:cNvSpPr>
            <a:spLocks noGrp="1"/>
          </p:cNvSpPr>
          <p:nvPr>
            <p:ph type="ftr" idx="11"/>
          </p:nvPr>
        </p:nvSpPr>
        <p:spPr>
          <a:xfrm>
            <a:off x="3127681" y="6247376"/>
            <a:ext cx="2890080" cy="463729"/>
          </a:xfrm>
          <a:prstGeom prst="rect">
            <a:avLst/>
          </a:prstGeom>
        </p:spPr>
        <p:txBody>
          <a:bodyPr lIns="82945" tIns="41473" rIns="82945" bIns="41473"/>
          <a:lstStyle>
            <a:lvl1pPr>
              <a:defRPr/>
            </a:lvl1pPr>
          </a:lstStyle>
          <a:p>
            <a:endParaRPr lang="en-CA" altLang="en-US"/>
          </a:p>
        </p:txBody>
      </p:sp>
      <p:sp>
        <p:nvSpPr>
          <p:cNvPr id="4" name="Slide Number Placeholder 3"/>
          <p:cNvSpPr>
            <a:spLocks noGrp="1"/>
          </p:cNvSpPr>
          <p:nvPr>
            <p:ph type="sldNum" idx="12"/>
          </p:nvPr>
        </p:nvSpPr>
        <p:spPr>
          <a:xfrm>
            <a:off x="6556321" y="6247376"/>
            <a:ext cx="2121120" cy="463729"/>
          </a:xfrm>
          <a:prstGeom prst="rect">
            <a:avLst/>
          </a:prstGeom>
        </p:spPr>
        <p:txBody>
          <a:bodyPr lIns="82945" tIns="41473" rIns="82945" bIns="41473"/>
          <a:lstStyle>
            <a:lvl1pPr>
              <a:defRPr/>
            </a:lvl1pPr>
          </a:lstStyle>
          <a:p>
            <a:fld id="{FFC8514B-C693-4E0F-AFF2-8C8C305C8232}" type="slidenum">
              <a:rPr lang="en-CA" altLang="en-US"/>
              <a:pPr/>
              <a:t>‹#›</a:t>
            </a:fld>
            <a:endParaRPr lang="en-CA" altLang="en-US"/>
          </a:p>
        </p:txBody>
      </p:sp>
    </p:spTree>
    <p:extLst>
      <p:ext uri="{BB962C8B-B14F-4D97-AF65-F5344CB8AC3E}">
        <p14:creationId xmlns:p14="http://schemas.microsoft.com/office/powerpoint/2010/main" val="5806362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black 2">
    <p:spTree>
      <p:nvGrpSpPr>
        <p:cNvPr id="1" name=""/>
        <p:cNvGrpSpPr/>
        <p:nvPr/>
      </p:nvGrpSpPr>
      <p:grpSpPr>
        <a:xfrm>
          <a:off x="0" y="0"/>
          <a:ext cx="0" cy="0"/>
          <a:chOff x="0" y="0"/>
          <a:chExt cx="0" cy="0"/>
        </a:xfrm>
      </p:grpSpPr>
      <p:pic>
        <p:nvPicPr>
          <p:cNvPr id="5" name="Picture 1" descr="8a.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F7ED5B7F-B4A2-49A2-A399-A87C71DAFCE2}" type="slidenum">
              <a:rPr lang="en-US" altLang="en-US" sz="800" b="1">
                <a:solidFill>
                  <a:srgbClr val="000000"/>
                </a:solidFill>
              </a:rPr>
              <a:pPr algn="r" fontAlgn="base">
                <a:spcBef>
                  <a:spcPct val="20000"/>
                </a:spcBef>
                <a:spcAft>
                  <a:spcPct val="0"/>
                </a:spcAft>
                <a:buFont typeface="Arial" charset="0"/>
                <a:buNone/>
              </a:pPr>
              <a:t>‹#›</a:t>
            </a:fld>
            <a:endParaRPr lang="ru-RU" altLang="en-US" sz="800" b="1">
              <a:solidFill>
                <a:srgbClr val="000000"/>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4"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bg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23976727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00D7F03F-EE4B-4A32-8596-696EA3762D97}"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3"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4"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5"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73939349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392689E5-65B7-456B-B7C1-51CDA34EE6BC}"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FFFF"/>
                </a:solidFill>
                <a:latin typeface="Arial"/>
                <a:ea typeface="Arial"/>
                <a:cs typeface="Arial"/>
              </a:rPr>
              <a:t>Title</a:t>
            </a:r>
            <a:endParaRPr lang="ru-RU" b="1" dirty="0">
              <a:solidFill>
                <a:srgbClr val="FFFFFF"/>
              </a:solidFill>
              <a:latin typeface="Arial"/>
              <a:ea typeface="Arial"/>
              <a:cs typeface="Arial"/>
            </a:endParaRPr>
          </a:p>
        </p:txBody>
      </p:sp>
      <p:sp>
        <p:nvSpPr>
          <p:cNvPr id="27"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8"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0"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17861571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BC55E9AF-24A4-49CC-9F9E-DE008B3DB472}"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6"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7"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8"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54215285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374E99D9-2AE5-45C7-A947-783BC9682994}" type="slidenum">
              <a:rPr lang="en-US" altLang="en-US" sz="800" b="1">
                <a:solidFill>
                  <a:srgbClr val="000000"/>
                </a:solidFill>
              </a:rPr>
              <a:pPr algn="r" fontAlgn="base">
                <a:spcBef>
                  <a:spcPct val="20000"/>
                </a:spcBef>
                <a:spcAft>
                  <a:spcPct val="0"/>
                </a:spcAft>
                <a:buFont typeface="Arial" charset="0"/>
                <a:buNone/>
              </a:pPr>
              <a:t>‹#›</a:t>
            </a:fld>
            <a:endParaRPr lang="ru-RU" altLang="en-US" sz="800" b="1">
              <a:solidFill>
                <a:srgbClr val="000000"/>
              </a:solidFill>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7"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8"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9"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75274547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red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843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F3581A41-2E6F-4863-B8E8-021105CFDB6A}"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10791668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black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478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74362C5B-D118-4906-B7D4-16CE7A9A8735}"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21754867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white picture base">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6D0A9FE7-D9D8-4C45-A65C-BD2CAA68D5FF}"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18665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red picture bas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23C046C3-B222-4673-A419-8065EFA59FD1}"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9"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4"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5"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6"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83930190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black picture base">
    <p:spTree>
      <p:nvGrpSpPr>
        <p:cNvPr id="1" name=""/>
        <p:cNvGrpSpPr/>
        <p:nvPr/>
      </p:nvGrpSpPr>
      <p:grpSpPr>
        <a:xfrm>
          <a:off x="0" y="0"/>
          <a:ext cx="0" cy="0"/>
          <a:chOff x="0" y="0"/>
          <a:chExt cx="0" cy="0"/>
        </a:xfrm>
      </p:grpSpPr>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1F114FD8-40B3-462C-9AF6-A3476321B7A3}" type="slidenum">
              <a:rPr lang="en-US" altLang="en-US" sz="800" b="1">
                <a:solidFill>
                  <a:srgbClr val="595959"/>
                </a:solidFill>
              </a:rPr>
              <a:pPr algn="r" fontAlgn="base">
                <a:spcBef>
                  <a:spcPct val="20000"/>
                </a:spcBef>
                <a:spcAft>
                  <a:spcPct val="0"/>
                </a:spcAft>
                <a:buFont typeface="Arial" charset="0"/>
                <a:buNone/>
              </a:pPr>
              <a:t>‹#›</a:t>
            </a:fld>
            <a:endParaRPr lang="ru-RU" altLang="en-US" sz="800" b="1">
              <a:solidFill>
                <a:srgbClr val="595959"/>
              </a:solidFill>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000000"/>
                </a:solidFill>
                <a:latin typeface="Arial"/>
                <a:ea typeface="Arial"/>
                <a:cs typeface="Arial"/>
              </a:rPr>
              <a:t>Title</a:t>
            </a:r>
            <a:endParaRPr lang="ru-RU" b="1" dirty="0">
              <a:solidFill>
                <a:srgbClr val="000000"/>
              </a:solidFill>
              <a:latin typeface="Arial"/>
              <a:ea typeface="Arial"/>
              <a:cs typeface="Arial"/>
            </a:endParaRPr>
          </a:p>
        </p:txBody>
      </p:sp>
      <p:sp>
        <p:nvSpPr>
          <p:cNvPr id="5"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6"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7"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4934226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sp>
        <p:nvSpPr>
          <p:cNvPr id="36" name="Текст 4"/>
          <p:cNvSpPr txBox="1">
            <a:spLocks/>
          </p:cNvSpPr>
          <p:nvPr userDrawn="1"/>
        </p:nvSpPr>
        <p:spPr>
          <a:xfrm>
            <a:off x="8532440" y="6597352"/>
            <a:ext cx="288032"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5BC1DA0A-0D44-B84C-8AE3-4421A170D966}" type="slidenum">
              <a:rPr lang="en-US" sz="800" b="1" smtClean="0">
                <a:solidFill>
                  <a:schemeClr val="tx1">
                    <a:lumMod val="65000"/>
                    <a:lumOff val="35000"/>
                  </a:schemeClr>
                </a:solidFill>
                <a:latin typeface="Arial"/>
                <a:ea typeface="Arial"/>
                <a:cs typeface="Arial"/>
              </a:rPr>
              <a:pPr algn="r"/>
              <a:t>‹#›</a:t>
            </a:fld>
            <a:endParaRPr lang="ru-RU" sz="800" b="1" dirty="0">
              <a:solidFill>
                <a:schemeClr val="tx1">
                  <a:lumMod val="65000"/>
                  <a:lumOff val="35000"/>
                </a:schemeClr>
              </a:solidFill>
              <a:latin typeface="Arial"/>
              <a:ea typeface="Arial"/>
              <a:cs typeface="Arial"/>
            </a:endParaRPr>
          </a:p>
        </p:txBody>
      </p:sp>
      <p:pic>
        <p:nvPicPr>
          <p:cNvPr id="2" name="Picture 1" descr="ppt new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1754" y="-1116"/>
            <a:ext cx="3657600" cy="6858000"/>
          </a:xfrm>
          <a:prstGeom prst="rect">
            <a:avLst/>
          </a:prstGeom>
        </p:spPr>
      </p:pic>
      <p:pic>
        <p:nvPicPr>
          <p:cNvPr id="3" name="Picture 2" descr="ppt new_2a.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0" y="0"/>
            <a:ext cx="9144000" cy="546100"/>
          </a:xfrm>
          <a:prstGeom prst="rect">
            <a:avLst/>
          </a:prstGeom>
        </p:spPr>
      </p:pic>
      <p:sp>
        <p:nvSpPr>
          <p:cNvPr id="9" name="Заголовок 1"/>
          <p:cNvSpPr>
            <a:spLocks noGrp="1"/>
          </p:cNvSpPr>
          <p:nvPr>
            <p:ph type="title" hasCustomPrompt="1"/>
          </p:nvPr>
        </p:nvSpPr>
        <p:spPr>
          <a:xfrm>
            <a:off x="5818478" y="802973"/>
            <a:ext cx="302072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dirty="0" smtClean="0"/>
              <a:t>Title</a:t>
            </a:r>
            <a:endParaRPr lang="ru-RU" dirty="0"/>
          </a:p>
        </p:txBody>
      </p:sp>
      <p:sp>
        <p:nvSpPr>
          <p:cNvPr id="12" name="Текст 4"/>
          <p:cNvSpPr>
            <a:spLocks noGrp="1"/>
          </p:cNvSpPr>
          <p:nvPr>
            <p:ph type="body" sz="quarter" idx="32" hasCustomPrompt="1"/>
          </p:nvPr>
        </p:nvSpPr>
        <p:spPr>
          <a:xfrm>
            <a:off x="5818478" y="1556538"/>
            <a:ext cx="3029189" cy="3929861"/>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Tree>
    <p:extLst>
      <p:ext uri="{BB962C8B-B14F-4D97-AF65-F5344CB8AC3E}">
        <p14:creationId xmlns:p14="http://schemas.microsoft.com/office/powerpoint/2010/main" val="2082608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white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4616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13898B62-5D3F-4071-8A18-513BD6E63D39}"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63413579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red picture top">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86A7EBB7-C612-4F29-B90C-F439A9EEAD61}" type="slidenum">
              <a:rPr lang="en-US" altLang="en-US" sz="800" b="1">
                <a:solidFill>
                  <a:srgbClr val="FBFBFB"/>
                </a:solidFill>
              </a:rPr>
              <a:pPr algn="r" fontAlgn="base">
                <a:spcBef>
                  <a:spcPct val="20000"/>
                </a:spcBef>
                <a:spcAft>
                  <a:spcPct val="0"/>
                </a:spcAft>
                <a:buFont typeface="Arial" charset="0"/>
                <a:buNone/>
              </a:pPr>
              <a:t>‹#›</a:t>
            </a:fld>
            <a:endParaRPr lang="ru-RU" altLang="en-US" sz="800" b="1">
              <a:solidFill>
                <a:srgbClr val="FBFBFB"/>
              </a:solidFill>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BFBFB"/>
                </a:solidFill>
                <a:latin typeface="Arial"/>
                <a:ea typeface="Arial"/>
                <a:cs typeface="Arial"/>
              </a:rPr>
              <a:t>Title</a:t>
            </a:r>
            <a:endParaRPr lang="ru-RU" b="1" dirty="0">
              <a:solidFill>
                <a:srgbClr val="FBFBFB"/>
              </a:solidFill>
              <a:latin typeface="Arial"/>
              <a:ea typeface="Arial"/>
              <a:cs typeface="Arial"/>
            </a:endParaRPr>
          </a:p>
        </p:txBody>
      </p:sp>
      <p:sp>
        <p:nvSpPr>
          <p:cNvPr id="8"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9"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160876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black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fontAlgn="base">
              <a:spcBef>
                <a:spcPct val="20000"/>
              </a:spcBef>
              <a:spcAft>
                <a:spcPct val="0"/>
              </a:spcAft>
              <a:buFont typeface="Arial" charset="0"/>
              <a:buNone/>
            </a:pPr>
            <a:fld id="{44595EF0-9BB3-49FF-A35C-7F319FC828E7}" type="slidenum">
              <a:rPr lang="en-US" altLang="en-US" sz="800" b="1">
                <a:solidFill>
                  <a:srgbClr val="FFFFFF"/>
                </a:solidFill>
              </a:rPr>
              <a:pPr algn="r" fontAlgn="base">
                <a:spcBef>
                  <a:spcPct val="20000"/>
                </a:spcBef>
                <a:spcAft>
                  <a:spcPct val="0"/>
                </a:spcAft>
                <a:buFont typeface="Arial" charset="0"/>
                <a:buNone/>
              </a:pPr>
              <a:t>‹#›</a:t>
            </a:fld>
            <a:endParaRPr lang="ru-RU" altLang="en-US" sz="800" b="1">
              <a:solidFill>
                <a:srgbClr val="FFFFFF"/>
              </a:solidFill>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57702819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sp>
        <p:nvSpPr>
          <p:cNvPr id="36" name="Текст 4"/>
          <p:cNvSpPr txBox="1">
            <a:spLocks/>
          </p:cNvSpPr>
          <p:nvPr userDrawn="1"/>
        </p:nvSpPr>
        <p:spPr>
          <a:xfrm>
            <a:off x="8532440" y="6597352"/>
            <a:ext cx="288032"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5BC1DA0A-0D44-B84C-8AE3-4421A170D966}" type="slidenum">
              <a:rPr lang="en-US" sz="800" b="1" smtClean="0">
                <a:solidFill>
                  <a:prstClr val="black">
                    <a:lumMod val="65000"/>
                    <a:lumOff val="35000"/>
                  </a:prstClr>
                </a:solidFill>
                <a:latin typeface="Arial"/>
                <a:ea typeface="Arial"/>
                <a:cs typeface="Arial"/>
              </a:rPr>
              <a:pPr algn="r"/>
              <a:t>‹#›</a:t>
            </a:fld>
            <a:endParaRPr lang="ru-RU" sz="800" b="1" dirty="0">
              <a:solidFill>
                <a:prstClr val="black">
                  <a:lumMod val="65000"/>
                  <a:lumOff val="35000"/>
                </a:prstClr>
              </a:solidFill>
              <a:latin typeface="Arial"/>
              <a:ea typeface="Arial"/>
              <a:cs typeface="Arial"/>
            </a:endParaRPr>
          </a:p>
        </p:txBody>
      </p:sp>
      <p:pic>
        <p:nvPicPr>
          <p:cNvPr id="2" name="Picture 1" descr="ppt new_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1754" y="-1116"/>
            <a:ext cx="3657600" cy="6858000"/>
          </a:xfrm>
          <a:prstGeom prst="rect">
            <a:avLst/>
          </a:prstGeom>
        </p:spPr>
      </p:pic>
      <p:pic>
        <p:nvPicPr>
          <p:cNvPr id="3" name="Picture 2" descr="ppt new_2a.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0" y="0"/>
            <a:ext cx="9144000" cy="546100"/>
          </a:xfrm>
          <a:prstGeom prst="rect">
            <a:avLst/>
          </a:prstGeom>
        </p:spPr>
      </p:pic>
      <p:sp>
        <p:nvSpPr>
          <p:cNvPr id="9" name="Заголовок 1"/>
          <p:cNvSpPr>
            <a:spLocks noGrp="1"/>
          </p:cNvSpPr>
          <p:nvPr>
            <p:ph type="title" hasCustomPrompt="1"/>
          </p:nvPr>
        </p:nvSpPr>
        <p:spPr>
          <a:xfrm>
            <a:off x="5818478" y="802973"/>
            <a:ext cx="302072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dirty="0" smtClean="0"/>
              <a:t>Title</a:t>
            </a:r>
            <a:endParaRPr lang="ru-RU" dirty="0"/>
          </a:p>
        </p:txBody>
      </p:sp>
      <p:sp>
        <p:nvSpPr>
          <p:cNvPr id="12" name="Текст 4"/>
          <p:cNvSpPr>
            <a:spLocks noGrp="1"/>
          </p:cNvSpPr>
          <p:nvPr>
            <p:ph type="body" sz="quarter" idx="32" hasCustomPrompt="1"/>
          </p:nvPr>
        </p:nvSpPr>
        <p:spPr>
          <a:xfrm>
            <a:off x="5818478" y="1556538"/>
            <a:ext cx="3029189" cy="3929861"/>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Tree>
    <p:extLst>
      <p:ext uri="{BB962C8B-B14F-4D97-AF65-F5344CB8AC3E}">
        <p14:creationId xmlns:p14="http://schemas.microsoft.com/office/powerpoint/2010/main" val="40667213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3" name="Picture 2" descr="ppt new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1754" y="0"/>
            <a:ext cx="3657600" cy="6858000"/>
          </a:xfrm>
          <a:prstGeom prst="rect">
            <a:avLst/>
          </a:prstGeom>
        </p:spPr>
      </p:pic>
      <p:pic>
        <p:nvPicPr>
          <p:cNvPr id="4" name="Picture 3" descr="ppt new_3a.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4961508" y="0"/>
            <a:ext cx="546100" cy="6858000"/>
          </a:xfrm>
          <a:prstGeom prst="rect">
            <a:avLst/>
          </a:prstGeom>
        </p:spPr>
      </p:pic>
      <p:sp>
        <p:nvSpPr>
          <p:cNvPr id="6" name="Заголовок 1"/>
          <p:cNvSpPr>
            <a:spLocks noGrp="1"/>
          </p:cNvSpPr>
          <p:nvPr>
            <p:ph type="title" hasCustomPrompt="1"/>
          </p:nvPr>
        </p:nvSpPr>
        <p:spPr>
          <a:xfrm>
            <a:off x="5818478" y="533400"/>
            <a:ext cx="302072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dirty="0" smtClean="0"/>
              <a:t>Title</a:t>
            </a:r>
            <a:endParaRPr lang="ru-RU" dirty="0"/>
          </a:p>
        </p:txBody>
      </p:sp>
      <p:sp>
        <p:nvSpPr>
          <p:cNvPr id="8" name="Текст 4"/>
          <p:cNvSpPr>
            <a:spLocks noGrp="1"/>
          </p:cNvSpPr>
          <p:nvPr>
            <p:ph type="body" sz="quarter" idx="32" hasCustomPrompt="1"/>
          </p:nvPr>
        </p:nvSpPr>
        <p:spPr>
          <a:xfrm>
            <a:off x="5818478" y="1286965"/>
            <a:ext cx="3029189" cy="4165568"/>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Tree>
    <p:extLst>
      <p:ext uri="{BB962C8B-B14F-4D97-AF65-F5344CB8AC3E}">
        <p14:creationId xmlns:p14="http://schemas.microsoft.com/office/powerpoint/2010/main" val="9146937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12" name="Picture 11" descr="ppt new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1754" y="0"/>
            <a:ext cx="3657600" cy="6858000"/>
          </a:xfrm>
          <a:prstGeom prst="rect">
            <a:avLst/>
          </a:prstGeom>
        </p:spPr>
      </p:pic>
      <p:pic>
        <p:nvPicPr>
          <p:cNvPr id="4" name="Picture 3" descr="ppt new_4a.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6100" cy="6858000"/>
          </a:xfrm>
          <a:prstGeom prst="rect">
            <a:avLst/>
          </a:prstGeom>
        </p:spPr>
      </p:pic>
      <p:sp>
        <p:nvSpPr>
          <p:cNvPr id="6" name="Заголовок 1"/>
          <p:cNvSpPr>
            <a:spLocks noGrp="1"/>
          </p:cNvSpPr>
          <p:nvPr>
            <p:ph type="title" hasCustomPrompt="1"/>
          </p:nvPr>
        </p:nvSpPr>
        <p:spPr>
          <a:xfrm>
            <a:off x="5818478" y="533400"/>
            <a:ext cx="302072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dirty="0" smtClean="0"/>
              <a:t>Title</a:t>
            </a:r>
            <a:endParaRPr lang="ru-RU" dirty="0"/>
          </a:p>
        </p:txBody>
      </p:sp>
      <p:sp>
        <p:nvSpPr>
          <p:cNvPr id="9" name="Текст 4"/>
          <p:cNvSpPr>
            <a:spLocks noGrp="1"/>
          </p:cNvSpPr>
          <p:nvPr>
            <p:ph type="body" sz="quarter" idx="32" hasCustomPrompt="1"/>
          </p:nvPr>
        </p:nvSpPr>
        <p:spPr>
          <a:xfrm>
            <a:off x="5818478" y="1286965"/>
            <a:ext cx="3029189" cy="4165568"/>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Tree>
    <p:extLst>
      <p:ext uri="{BB962C8B-B14F-4D97-AF65-F5344CB8AC3E}">
        <p14:creationId xmlns:p14="http://schemas.microsoft.com/office/powerpoint/2010/main" val="23303636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12" name="Picture 11" descr="ppt new_4a.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46100" cy="6858000"/>
          </a:xfrm>
          <a:prstGeom prst="rect">
            <a:avLst/>
          </a:prstGeom>
        </p:spPr>
      </p:pic>
      <p:pic>
        <p:nvPicPr>
          <p:cNvPr id="2" name="Picture 1" descr="ppt new_5.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0244" y="0"/>
            <a:ext cx="4622800" cy="6858000"/>
          </a:xfrm>
          <a:prstGeom prst="rect">
            <a:avLst/>
          </a:prstGeom>
        </p:spPr>
      </p:pic>
      <p:pic>
        <p:nvPicPr>
          <p:cNvPr id="4" name="Picture 3" descr="ppt new_5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080000" cy="6858000"/>
          </a:xfrm>
          <a:prstGeom prst="rect">
            <a:avLst/>
          </a:prstGeom>
        </p:spPr>
      </p:pic>
      <p:sp>
        <p:nvSpPr>
          <p:cNvPr id="7" name="Текст 4"/>
          <p:cNvSpPr>
            <a:spLocks noGrp="1"/>
          </p:cNvSpPr>
          <p:nvPr>
            <p:ph type="body" sz="quarter" idx="33" hasCustomPrompt="1"/>
          </p:nvPr>
        </p:nvSpPr>
        <p:spPr>
          <a:xfrm>
            <a:off x="5454410" y="999069"/>
            <a:ext cx="3435590" cy="4529663"/>
          </a:xfrm>
          <a:prstGeom prst="rect">
            <a:avLst/>
          </a:prstGeom>
        </p:spPr>
        <p:txBody>
          <a:bodyPr lIns="0" tIns="0" rIns="0" bIns="0"/>
          <a:lstStyle>
            <a:lvl1pPr marL="0" indent="0">
              <a:lnSpc>
                <a:spcPct val="90000"/>
              </a:lnSpc>
              <a:buNone/>
              <a:defRPr sz="2600" baseline="0">
                <a:solidFill>
                  <a:schemeClr val="bg2"/>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
        <p:nvSpPr>
          <p:cNvPr id="10" name="Заголовок 1"/>
          <p:cNvSpPr>
            <a:spLocks noGrp="1"/>
          </p:cNvSpPr>
          <p:nvPr>
            <p:ph type="title" hasCustomPrompt="1"/>
          </p:nvPr>
        </p:nvSpPr>
        <p:spPr>
          <a:xfrm>
            <a:off x="840078" y="414862"/>
            <a:ext cx="3020722" cy="753565"/>
          </a:xfrm>
          <a:prstGeom prst="rect">
            <a:avLst/>
          </a:prstGeom>
        </p:spPr>
        <p:txBody>
          <a:bodyPr lIns="0" tIns="0" rIns="0" bIns="0"/>
          <a:lstStyle>
            <a:lvl1pPr algn="l">
              <a:lnSpc>
                <a:spcPct val="100000"/>
              </a:lnSpc>
              <a:defRPr sz="3600" b="1">
                <a:solidFill>
                  <a:schemeClr val="bg1"/>
                </a:solidFill>
                <a:latin typeface="Arial"/>
                <a:ea typeface="Arial"/>
                <a:cs typeface="Arial"/>
              </a:defRPr>
            </a:lvl1pPr>
          </a:lstStyle>
          <a:p>
            <a:r>
              <a:rPr lang="en-US" dirty="0" smtClean="0"/>
              <a:t>Title</a:t>
            </a:r>
            <a:endParaRPr lang="ru-RU" dirty="0"/>
          </a:p>
        </p:txBody>
      </p:sp>
    </p:spTree>
    <p:extLst>
      <p:ext uri="{BB962C8B-B14F-4D97-AF65-F5344CB8AC3E}">
        <p14:creationId xmlns:p14="http://schemas.microsoft.com/office/powerpoint/2010/main" val="374040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2" name="Picture 1" descr="ppt new_1c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Текст 4"/>
          <p:cNvSpPr>
            <a:spLocks noGrp="1"/>
          </p:cNvSpPr>
          <p:nvPr>
            <p:ph type="body" sz="quarter" idx="10" hasCustomPrompt="1"/>
          </p:nvPr>
        </p:nvSpPr>
        <p:spPr>
          <a:xfrm>
            <a:off x="467544" y="1844824"/>
            <a:ext cx="7632848"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fr-FR" dirty="0" err="1" smtClean="0"/>
              <a:t>Paragraph</a:t>
            </a:r>
            <a:endParaRPr lang="fr-FR" dirty="0" smtClean="0"/>
          </a:p>
        </p:txBody>
      </p:sp>
      <p:sp>
        <p:nvSpPr>
          <p:cNvPr id="15" name="Заголовок 1"/>
          <p:cNvSpPr>
            <a:spLocks noGrp="1"/>
          </p:cNvSpPr>
          <p:nvPr>
            <p:ph type="title" hasCustomPrompt="1"/>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dirty="0" smtClean="0"/>
              <a:t>Title</a:t>
            </a:r>
            <a:endParaRPr lang="ru-RU" dirty="0"/>
          </a:p>
        </p:txBody>
      </p:sp>
      <p:sp>
        <p:nvSpPr>
          <p:cNvPr id="16" name="Текст 4"/>
          <p:cNvSpPr>
            <a:spLocks noGrp="1"/>
          </p:cNvSpPr>
          <p:nvPr>
            <p:ph type="body" sz="quarter" idx="32" hasCustomPrompt="1"/>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E5011C"/>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
        <p:nvSpPr>
          <p:cNvPr id="9" name="Текст 4"/>
          <p:cNvSpPr txBox="1">
            <a:spLocks/>
          </p:cNvSpPr>
          <p:nvPr userDrawn="1"/>
        </p:nvSpPr>
        <p:spPr>
          <a:xfrm>
            <a:off x="8532440" y="6597352"/>
            <a:ext cx="288032"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5BC1DA0A-0D44-B84C-8AE3-4421A170D966}" type="slidenum">
              <a:rPr lang="en-US" sz="800" b="1" smtClean="0">
                <a:solidFill>
                  <a:prstClr val="black">
                    <a:lumMod val="65000"/>
                    <a:lumOff val="35000"/>
                  </a:prstClr>
                </a:solidFill>
                <a:latin typeface="Arial"/>
                <a:ea typeface="Arial"/>
                <a:cs typeface="Arial"/>
              </a:rPr>
              <a:pPr algn="r"/>
              <a:t>‹#›</a:t>
            </a:fld>
            <a:endParaRPr lang="ru-RU" sz="800" b="1" dirty="0">
              <a:solidFill>
                <a:prstClr val="black">
                  <a:lumMod val="65000"/>
                  <a:lumOff val="35000"/>
                </a:prstClr>
              </a:solidFill>
              <a:latin typeface="Arial"/>
              <a:ea typeface="Arial"/>
              <a:cs typeface="Arial"/>
            </a:endParaRPr>
          </a:p>
        </p:txBody>
      </p:sp>
      <p:sp>
        <p:nvSpPr>
          <p:cNvPr id="12" name="Текст 4"/>
          <p:cNvSpPr txBox="1">
            <a:spLocks/>
          </p:cNvSpPr>
          <p:nvPr userDrawn="1"/>
        </p:nvSpPr>
        <p:spPr>
          <a:xfrm>
            <a:off x="251520" y="6597352"/>
            <a:ext cx="6192688"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solidFill>
                  <a:srgbClr val="E5011C"/>
                </a:solidFill>
                <a:latin typeface="Arial"/>
                <a:ea typeface="Arial"/>
                <a:cs typeface="Arial"/>
              </a:rPr>
              <a:t>Title</a:t>
            </a:r>
            <a:endParaRPr lang="ru-RU" b="1" dirty="0">
              <a:solidFill>
                <a:srgbClr val="E5011C"/>
              </a:solidFill>
              <a:latin typeface="Arial"/>
              <a:ea typeface="Arial"/>
              <a:cs typeface="Arial"/>
            </a:endParaRPr>
          </a:p>
        </p:txBody>
      </p:sp>
    </p:spTree>
    <p:extLst>
      <p:ext uri="{BB962C8B-B14F-4D97-AF65-F5344CB8AC3E}">
        <p14:creationId xmlns:p14="http://schemas.microsoft.com/office/powerpoint/2010/main" val="11164126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3" name="Picture 2" descr="ppt new_1aa.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Текст 4"/>
          <p:cNvSpPr>
            <a:spLocks noGrp="1"/>
          </p:cNvSpPr>
          <p:nvPr>
            <p:ph type="body" sz="quarter" idx="10" hasCustomPrompt="1"/>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fr-FR" dirty="0" err="1" smtClean="0"/>
              <a:t>Paragraph</a:t>
            </a:r>
            <a:endParaRPr lang="fr-FR" dirty="0" smtClean="0"/>
          </a:p>
        </p:txBody>
      </p:sp>
      <p:sp>
        <p:nvSpPr>
          <p:cNvPr id="10" name="Заголовок 1"/>
          <p:cNvSpPr>
            <a:spLocks noGrp="1"/>
          </p:cNvSpPr>
          <p:nvPr>
            <p:ph type="title" hasCustomPrompt="1"/>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dirty="0" smtClean="0"/>
              <a:t>Title</a:t>
            </a:r>
            <a:endParaRPr lang="ru-RU" dirty="0"/>
          </a:p>
        </p:txBody>
      </p:sp>
      <p:sp>
        <p:nvSpPr>
          <p:cNvPr id="11" name="Текст 4"/>
          <p:cNvSpPr>
            <a:spLocks noGrp="1"/>
          </p:cNvSpPr>
          <p:nvPr>
            <p:ph type="body" sz="quarter" idx="32" hasCustomPrompt="1"/>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
        <p:nvSpPr>
          <p:cNvPr id="12" name="Текст 4"/>
          <p:cNvSpPr txBox="1">
            <a:spLocks/>
          </p:cNvSpPr>
          <p:nvPr userDrawn="1"/>
        </p:nvSpPr>
        <p:spPr>
          <a:xfrm>
            <a:off x="8532440" y="6597352"/>
            <a:ext cx="288032"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5BC1DA0A-0D44-B84C-8AE3-4421A170D966}" type="slidenum">
              <a:rPr lang="en-US" sz="800" b="1" smtClean="0">
                <a:solidFill>
                  <a:srgbClr val="FFFFFF"/>
                </a:solidFill>
                <a:latin typeface="Arial"/>
                <a:ea typeface="Arial"/>
                <a:cs typeface="Arial"/>
              </a:rPr>
              <a:pPr algn="r"/>
              <a:t>‹#›</a:t>
            </a:fld>
            <a:endParaRPr lang="ru-RU" sz="800" b="1" dirty="0">
              <a:solidFill>
                <a:srgbClr val="FFFFFF"/>
              </a:solidFill>
              <a:latin typeface="Arial"/>
              <a:ea typeface="Arial"/>
              <a:cs typeface="Arial"/>
            </a:endParaRPr>
          </a:p>
        </p:txBody>
      </p:sp>
      <p:sp>
        <p:nvSpPr>
          <p:cNvPr id="13" name="Текст 4"/>
          <p:cNvSpPr txBox="1">
            <a:spLocks/>
          </p:cNvSpPr>
          <p:nvPr userDrawn="1"/>
        </p:nvSpPr>
        <p:spPr>
          <a:xfrm>
            <a:off x="251520" y="6597352"/>
            <a:ext cx="6192688"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solidFill>
                  <a:prstClr val="white"/>
                </a:solidFill>
                <a:latin typeface="Arial"/>
                <a:ea typeface="Arial"/>
                <a:cs typeface="Arial"/>
              </a:rPr>
              <a:t>Title</a:t>
            </a:r>
            <a:endParaRPr lang="ru-RU" b="1" dirty="0">
              <a:solidFill>
                <a:prstClr val="white"/>
              </a:solidFill>
              <a:latin typeface="Arial"/>
              <a:ea typeface="Arial"/>
              <a:cs typeface="Arial"/>
            </a:endParaRPr>
          </a:p>
        </p:txBody>
      </p:sp>
    </p:spTree>
    <p:extLst>
      <p:ext uri="{BB962C8B-B14F-4D97-AF65-F5344CB8AC3E}">
        <p14:creationId xmlns:p14="http://schemas.microsoft.com/office/powerpoint/2010/main" val="2275507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3" name="Picture 2" descr="ppt new_1b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Текст 4"/>
          <p:cNvSpPr>
            <a:spLocks noGrp="1"/>
          </p:cNvSpPr>
          <p:nvPr>
            <p:ph type="body" sz="quarter" idx="10" hasCustomPrompt="1"/>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fr-FR" dirty="0" err="1" smtClean="0"/>
              <a:t>Paragraph</a:t>
            </a:r>
            <a:endParaRPr lang="fr-FR" dirty="0" smtClean="0"/>
          </a:p>
        </p:txBody>
      </p:sp>
      <p:sp>
        <p:nvSpPr>
          <p:cNvPr id="13" name="Заголовок 1"/>
          <p:cNvSpPr>
            <a:spLocks noGrp="1"/>
          </p:cNvSpPr>
          <p:nvPr>
            <p:ph type="title" hasCustomPrompt="1"/>
          </p:nvPr>
        </p:nvSpPr>
        <p:spPr>
          <a:xfrm>
            <a:off x="467544" y="371178"/>
            <a:ext cx="8208912" cy="753565"/>
          </a:xfrm>
          <a:prstGeom prst="rect">
            <a:avLst/>
          </a:prstGeom>
        </p:spPr>
        <p:txBody>
          <a:bodyPr lIns="0" tIns="0" rIns="0" bIns="0"/>
          <a:lstStyle>
            <a:lvl1pPr algn="l">
              <a:lnSpc>
                <a:spcPct val="100000"/>
              </a:lnSpc>
              <a:defRPr sz="3600" b="1">
                <a:solidFill>
                  <a:srgbClr val="E5011C"/>
                </a:solidFill>
                <a:latin typeface="Arial"/>
                <a:ea typeface="Arial"/>
                <a:cs typeface="Arial"/>
              </a:defRPr>
            </a:lvl1pPr>
          </a:lstStyle>
          <a:p>
            <a:r>
              <a:rPr lang="en-US" dirty="0" smtClean="0"/>
              <a:t>Title</a:t>
            </a:r>
            <a:endParaRPr lang="ru-RU" dirty="0"/>
          </a:p>
        </p:txBody>
      </p:sp>
      <p:sp>
        <p:nvSpPr>
          <p:cNvPr id="14" name="Текст 4"/>
          <p:cNvSpPr>
            <a:spLocks noGrp="1"/>
          </p:cNvSpPr>
          <p:nvPr>
            <p:ph type="body" sz="quarter" idx="32" hasCustomPrompt="1"/>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
        <p:nvSpPr>
          <p:cNvPr id="15" name="Текст 4"/>
          <p:cNvSpPr txBox="1">
            <a:spLocks/>
          </p:cNvSpPr>
          <p:nvPr userDrawn="1"/>
        </p:nvSpPr>
        <p:spPr>
          <a:xfrm>
            <a:off x="8532440" y="6597352"/>
            <a:ext cx="288032"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fld id="{5BC1DA0A-0D44-B84C-8AE3-4421A170D966}" type="slidenum">
              <a:rPr lang="en-US" sz="800" b="1" smtClean="0">
                <a:solidFill>
                  <a:srgbClr val="FFFFFF"/>
                </a:solidFill>
                <a:latin typeface="Arial"/>
                <a:ea typeface="Arial"/>
                <a:cs typeface="Arial"/>
              </a:rPr>
              <a:pPr algn="r"/>
              <a:t>‹#›</a:t>
            </a:fld>
            <a:endParaRPr lang="ru-RU" sz="800" b="1" dirty="0">
              <a:solidFill>
                <a:srgbClr val="FFFFFF"/>
              </a:solidFill>
              <a:latin typeface="Arial"/>
              <a:ea typeface="Arial"/>
              <a:cs typeface="Arial"/>
            </a:endParaRPr>
          </a:p>
        </p:txBody>
      </p:sp>
      <p:sp>
        <p:nvSpPr>
          <p:cNvPr id="16" name="Текст 4"/>
          <p:cNvSpPr txBox="1">
            <a:spLocks/>
          </p:cNvSpPr>
          <p:nvPr userDrawn="1"/>
        </p:nvSpPr>
        <p:spPr>
          <a:xfrm>
            <a:off x="251520" y="6597352"/>
            <a:ext cx="6192688" cy="162091"/>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solidFill>
                  <a:srgbClr val="E5011C"/>
                </a:solidFill>
                <a:latin typeface="Arial"/>
                <a:ea typeface="Arial"/>
                <a:cs typeface="Arial"/>
              </a:rPr>
              <a:t>Title</a:t>
            </a:r>
            <a:endParaRPr lang="ru-RU" b="1" dirty="0">
              <a:solidFill>
                <a:srgbClr val="E5011C"/>
              </a:solidFill>
              <a:latin typeface="Arial"/>
              <a:ea typeface="Arial"/>
              <a:cs typeface="Arial"/>
            </a:endParaRPr>
          </a:p>
        </p:txBody>
      </p:sp>
    </p:spTree>
    <p:extLst>
      <p:ext uri="{BB962C8B-B14F-4D97-AF65-F5344CB8AC3E}">
        <p14:creationId xmlns:p14="http://schemas.microsoft.com/office/powerpoint/2010/main" val="10837339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3" name="Picture 2" descr="ppt new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1754" y="0"/>
            <a:ext cx="3657600" cy="6858000"/>
          </a:xfrm>
          <a:prstGeom prst="rect">
            <a:avLst/>
          </a:prstGeom>
        </p:spPr>
      </p:pic>
      <p:pic>
        <p:nvPicPr>
          <p:cNvPr id="4" name="Picture 3" descr="ppt new_3a.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4961508" y="0"/>
            <a:ext cx="546100" cy="6858000"/>
          </a:xfrm>
          <a:prstGeom prst="rect">
            <a:avLst/>
          </a:prstGeom>
        </p:spPr>
      </p:pic>
      <p:sp>
        <p:nvSpPr>
          <p:cNvPr id="6" name="Заголовок 1"/>
          <p:cNvSpPr>
            <a:spLocks noGrp="1"/>
          </p:cNvSpPr>
          <p:nvPr>
            <p:ph type="title" hasCustomPrompt="1"/>
          </p:nvPr>
        </p:nvSpPr>
        <p:spPr>
          <a:xfrm>
            <a:off x="5818478" y="533400"/>
            <a:ext cx="302072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dirty="0" smtClean="0"/>
              <a:t>Title</a:t>
            </a:r>
            <a:endParaRPr lang="ru-RU" dirty="0"/>
          </a:p>
        </p:txBody>
      </p:sp>
      <p:sp>
        <p:nvSpPr>
          <p:cNvPr id="8" name="Текст 4"/>
          <p:cNvSpPr>
            <a:spLocks noGrp="1"/>
          </p:cNvSpPr>
          <p:nvPr>
            <p:ph type="body" sz="quarter" idx="32" hasCustomPrompt="1"/>
          </p:nvPr>
        </p:nvSpPr>
        <p:spPr>
          <a:xfrm>
            <a:off x="5818478" y="1286965"/>
            <a:ext cx="3029189" cy="4165568"/>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Tree>
    <p:extLst>
      <p:ext uri="{BB962C8B-B14F-4D97-AF65-F5344CB8AC3E}">
        <p14:creationId xmlns:p14="http://schemas.microsoft.com/office/powerpoint/2010/main" val="10552116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5" name="Picture 1" descr="3.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CDB72DBA-6B59-405C-8531-DA176265DDF4}"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1"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5"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6"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79475635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5" name="Picture 1" descr="4.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12A15380-D8B8-4E96-926D-55BEF7AC840D}"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prstClr val="white"/>
                </a:solidFill>
                <a:latin typeface="Arial"/>
                <a:ea typeface="Arial"/>
                <a:cs typeface="Arial"/>
              </a:rPr>
              <a:t>Title</a:t>
            </a:r>
            <a:endParaRPr lang="ru-RU" b="1" dirty="0">
              <a:solidFill>
                <a:prstClr val="white"/>
              </a:solidFill>
              <a:latin typeface="Arial"/>
              <a:ea typeface="Arial"/>
              <a:cs typeface="Arial"/>
            </a:endParaRPr>
          </a:p>
        </p:txBody>
      </p:sp>
      <p:sp>
        <p:nvSpPr>
          <p:cNvPr id="8"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0"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1"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3470613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5" name="Picture 1" descr="5.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7929B6F9-5DF6-401D-81F0-7899F2CE72DC}"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2"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3"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14"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19235537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white 3">
    <p:spTree>
      <p:nvGrpSpPr>
        <p:cNvPr id="1" name=""/>
        <p:cNvGrpSpPr/>
        <p:nvPr/>
      </p:nvGrpSpPr>
      <p:grpSpPr>
        <a:xfrm>
          <a:off x="0" y="0"/>
          <a:ext cx="0" cy="0"/>
          <a:chOff x="0" y="0"/>
          <a:chExt cx="0" cy="0"/>
        </a:xfrm>
      </p:grpSpPr>
      <p:pic>
        <p:nvPicPr>
          <p:cNvPr id="2" name="Picture 1" descr="6.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06A5A522-3F79-4CB3-9CE4-508E6F9C7C0C}"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4"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Tree>
    <p:extLst>
      <p:ext uri="{BB962C8B-B14F-4D97-AF65-F5344CB8AC3E}">
        <p14:creationId xmlns:p14="http://schemas.microsoft.com/office/powerpoint/2010/main" val="408628627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red 2">
    <p:spTree>
      <p:nvGrpSpPr>
        <p:cNvPr id="1" name=""/>
        <p:cNvGrpSpPr/>
        <p:nvPr/>
      </p:nvGrpSpPr>
      <p:grpSpPr>
        <a:xfrm>
          <a:off x="0" y="0"/>
          <a:ext cx="0" cy="0"/>
          <a:chOff x="0" y="0"/>
          <a:chExt cx="0" cy="0"/>
        </a:xfrm>
      </p:grpSpPr>
      <p:pic>
        <p:nvPicPr>
          <p:cNvPr id="5" name="Picture 1" descr="7.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1361EE78-90BA-4E19-88FB-07328C4258C7}"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a:defRPr/>
            </a:pPr>
            <a:endParaRPr lang="ru-RU" b="1" dirty="0">
              <a:solidFill>
                <a:srgbClr val="FF0000"/>
              </a:solidFill>
              <a:latin typeface="Arial"/>
              <a:ea typeface="Arial"/>
              <a:cs typeface="Arial"/>
            </a:endParaRPr>
          </a:p>
        </p:txBody>
      </p:sp>
      <p:sp>
        <p:nvSpPr>
          <p:cNvPr id="23"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5926790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black 2">
    <p:spTree>
      <p:nvGrpSpPr>
        <p:cNvPr id="1" name=""/>
        <p:cNvGrpSpPr/>
        <p:nvPr/>
      </p:nvGrpSpPr>
      <p:grpSpPr>
        <a:xfrm>
          <a:off x="0" y="0"/>
          <a:ext cx="0" cy="0"/>
          <a:chOff x="0" y="0"/>
          <a:chExt cx="0" cy="0"/>
        </a:xfrm>
      </p:grpSpPr>
      <p:pic>
        <p:nvPicPr>
          <p:cNvPr id="5" name="Picture 1" descr="8a.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B02E471A-B283-412D-B260-E38C6CA7EFB1}" type="slidenum">
              <a:rPr lang="en-US" altLang="en-US" sz="800" b="1">
                <a:solidFill>
                  <a:srgbClr val="000000"/>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000000"/>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a:defRPr/>
            </a:pPr>
            <a:endParaRPr lang="ru-RU" b="1" dirty="0">
              <a:solidFill>
                <a:srgbClr val="FF0000"/>
              </a:solidFill>
              <a:latin typeface="Arial"/>
              <a:ea typeface="Arial"/>
              <a:cs typeface="Arial"/>
            </a:endParaRPr>
          </a:p>
        </p:txBody>
      </p:sp>
      <p:sp>
        <p:nvSpPr>
          <p:cNvPr id="24"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bg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chemeClr val="bg1"/>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60475872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9B81CBFA-A2CE-4DEE-B7B7-75B98313EDD3}"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smtClean="0">
              <a:solidFill>
                <a:srgbClr val="FF0000"/>
              </a:solidFill>
              <a:latin typeface="Arial"/>
              <a:ea typeface="Arial"/>
              <a:cs typeface="Arial"/>
            </a:endParaRPr>
          </a:p>
          <a:p>
            <a:pPr>
              <a:defRPr/>
            </a:pPr>
            <a:endParaRPr lang="ru-RU" b="1" dirty="0">
              <a:solidFill>
                <a:srgbClr val="FF0000"/>
              </a:solidFill>
              <a:latin typeface="Arial"/>
              <a:ea typeface="Arial"/>
              <a:cs typeface="Arial"/>
            </a:endParaRPr>
          </a:p>
        </p:txBody>
      </p:sp>
      <p:sp>
        <p:nvSpPr>
          <p:cNvPr id="33"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4"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5"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09375095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B11E26FB-9569-4B38-8A8A-E64BAC1BFDAA}"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FFFF"/>
                </a:solidFill>
                <a:latin typeface="Arial"/>
                <a:ea typeface="Arial"/>
                <a:cs typeface="Arial"/>
              </a:rPr>
              <a:t>Sustainable Industrial Policy</a:t>
            </a:r>
            <a:endParaRPr lang="ru-RU" b="1" dirty="0">
              <a:solidFill>
                <a:srgbClr val="FFFFFF"/>
              </a:solidFill>
              <a:latin typeface="Arial"/>
              <a:ea typeface="Arial"/>
              <a:cs typeface="Arial"/>
            </a:endParaRPr>
          </a:p>
        </p:txBody>
      </p:sp>
      <p:sp>
        <p:nvSpPr>
          <p:cNvPr id="27"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8"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30"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62133825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8F00E6B3-3DC9-4CF1-B13F-D7840CCA8ACD}"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6" name="Текст 4"/>
          <p:cNvSpPr>
            <a:spLocks noGrp="1"/>
          </p:cNvSpPr>
          <p:nvPr>
            <p:ph type="body" sz="quarter" idx="10"/>
          </p:nvPr>
        </p:nvSpPr>
        <p:spPr>
          <a:xfrm>
            <a:off x="467544"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7" name="Заголовок 1"/>
          <p:cNvSpPr>
            <a:spLocks noGrp="1"/>
          </p:cNvSpPr>
          <p:nvPr>
            <p:ph type="title"/>
          </p:nvPr>
        </p:nvSpPr>
        <p:spPr>
          <a:xfrm>
            <a:off x="467544" y="371178"/>
            <a:ext cx="5472608"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8" name="Текст 4"/>
          <p:cNvSpPr>
            <a:spLocks noGrp="1"/>
          </p:cNvSpPr>
          <p:nvPr>
            <p:ph type="body" sz="quarter" idx="32"/>
          </p:nvPr>
        </p:nvSpPr>
        <p:spPr>
          <a:xfrm>
            <a:off x="467544" y="1124744"/>
            <a:ext cx="5112568"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85057833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8F20F204-C52F-48F0-8070-02CFDE87541D}" type="slidenum">
              <a:rPr lang="en-US" altLang="en-US" sz="800" b="1">
                <a:solidFill>
                  <a:srgbClr val="000000"/>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000000"/>
              </a:solidFill>
              <a:latin typeface="Arial" panose="020B0604020202020204" pitchFamily="34" charset="0"/>
              <a:ea typeface="ＭＳ Ｐゴシック" panose="020B0600070205080204" pitchFamily="34" charset="-128"/>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7"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8"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9"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63910440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12" name="Picture 11" descr="ppt new_3.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1754" y="0"/>
            <a:ext cx="3657600" cy="6858000"/>
          </a:xfrm>
          <a:prstGeom prst="rect">
            <a:avLst/>
          </a:prstGeom>
        </p:spPr>
      </p:pic>
      <p:pic>
        <p:nvPicPr>
          <p:cNvPr id="4" name="Picture 3" descr="ppt new_4a.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6100" cy="6858000"/>
          </a:xfrm>
          <a:prstGeom prst="rect">
            <a:avLst/>
          </a:prstGeom>
        </p:spPr>
      </p:pic>
      <p:sp>
        <p:nvSpPr>
          <p:cNvPr id="6" name="Заголовок 1"/>
          <p:cNvSpPr>
            <a:spLocks noGrp="1"/>
          </p:cNvSpPr>
          <p:nvPr>
            <p:ph type="title" hasCustomPrompt="1"/>
          </p:nvPr>
        </p:nvSpPr>
        <p:spPr>
          <a:xfrm>
            <a:off x="5818478" y="533400"/>
            <a:ext cx="302072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dirty="0" smtClean="0"/>
              <a:t>Title</a:t>
            </a:r>
            <a:endParaRPr lang="ru-RU" dirty="0"/>
          </a:p>
        </p:txBody>
      </p:sp>
      <p:sp>
        <p:nvSpPr>
          <p:cNvPr id="9" name="Текст 4"/>
          <p:cNvSpPr>
            <a:spLocks noGrp="1"/>
          </p:cNvSpPr>
          <p:nvPr>
            <p:ph type="body" sz="quarter" idx="32" hasCustomPrompt="1"/>
          </p:nvPr>
        </p:nvSpPr>
        <p:spPr>
          <a:xfrm>
            <a:off x="5818478" y="1286965"/>
            <a:ext cx="3029189" cy="4165568"/>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Tree>
    <p:extLst>
      <p:ext uri="{BB962C8B-B14F-4D97-AF65-F5344CB8AC3E}">
        <p14:creationId xmlns:p14="http://schemas.microsoft.com/office/powerpoint/2010/main" val="32334688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red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843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7A886040-86F1-4276-83B6-C0BF63B6B811}"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5672363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black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4788"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E7A3337F-3AA2-494E-9DB1-EBA863758579}"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211960" y="1844824"/>
            <a:ext cx="4536504"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211960" y="371178"/>
            <a:ext cx="453650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211960" y="1124744"/>
            <a:ext cx="453650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89654140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white picture base">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EED99544-AD85-49CF-98B2-6879A924C178}"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fr-CH" b="1" dirty="0" err="1" smtClean="0">
                <a:solidFill>
                  <a:srgbClr val="FF0000"/>
                </a:solidFill>
                <a:latin typeface="Arial"/>
                <a:ea typeface="Arial"/>
                <a:cs typeface="Arial"/>
              </a:rPr>
              <a:t>Sustainable</a:t>
            </a:r>
            <a:r>
              <a:rPr lang="fr-CH" b="1" dirty="0" smtClean="0">
                <a:solidFill>
                  <a:srgbClr val="FF0000"/>
                </a:solidFill>
                <a:latin typeface="Arial"/>
                <a:ea typeface="Arial"/>
                <a:cs typeface="Arial"/>
              </a:rPr>
              <a:t> </a:t>
            </a:r>
            <a:r>
              <a:rPr lang="fr-CH" b="1" dirty="0" err="1" smtClean="0">
                <a:solidFill>
                  <a:srgbClr val="FF0000"/>
                </a:solidFill>
                <a:latin typeface="Arial"/>
                <a:ea typeface="Arial"/>
                <a:cs typeface="Arial"/>
              </a:rPr>
              <a:t>Industrial</a:t>
            </a:r>
            <a:r>
              <a:rPr lang="fr-CH" b="1" dirty="0" smtClean="0">
                <a:solidFill>
                  <a:srgbClr val="FF0000"/>
                </a:solidFill>
                <a:latin typeface="Arial"/>
                <a:ea typeface="Arial"/>
                <a:cs typeface="Arial"/>
              </a:rPr>
              <a:t> Policy</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000000"/>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87239348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red picture bas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E5005217-D39E-4610-810E-4C236A6C190E}"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9"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4"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5"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6"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66694089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black picture base">
    <p:spTree>
      <p:nvGrpSpPr>
        <p:cNvPr id="1" name=""/>
        <p:cNvGrpSpPr/>
        <p:nvPr/>
      </p:nvGrpSpPr>
      <p:grpSpPr>
        <a:xfrm>
          <a:off x="0" y="0"/>
          <a:ext cx="0" cy="0"/>
          <a:chOff x="0" y="0"/>
          <a:chExt cx="0" cy="0"/>
        </a:xfrm>
      </p:grpSpPr>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9C7F65DD-8027-4CB4-B9C3-8E9306BBF275}"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10"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000000"/>
                </a:solidFill>
                <a:latin typeface="Arial"/>
                <a:ea typeface="Arial"/>
                <a:cs typeface="Arial"/>
              </a:rPr>
              <a:t>Title</a:t>
            </a:r>
            <a:endParaRPr lang="ru-RU" b="1" dirty="0">
              <a:solidFill>
                <a:srgbClr val="000000"/>
              </a:solidFill>
              <a:latin typeface="Arial"/>
              <a:ea typeface="Arial"/>
              <a:cs typeface="Arial"/>
            </a:endParaRPr>
          </a:p>
        </p:txBody>
      </p:sp>
      <p:sp>
        <p:nvSpPr>
          <p:cNvPr id="5" name="Текст 4"/>
          <p:cNvSpPr>
            <a:spLocks noGrp="1"/>
          </p:cNvSpPr>
          <p:nvPr>
            <p:ph type="body" sz="quarter" idx="10"/>
          </p:nvPr>
        </p:nvSpPr>
        <p:spPr>
          <a:xfrm>
            <a:off x="467544" y="1844824"/>
            <a:ext cx="7416824" cy="1944216"/>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6" name="Заголовок 1"/>
          <p:cNvSpPr>
            <a:spLocks noGrp="1"/>
          </p:cNvSpPr>
          <p:nvPr>
            <p:ph type="title"/>
          </p:nvPr>
        </p:nvSpPr>
        <p:spPr>
          <a:xfrm>
            <a:off x="467544" y="371178"/>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7" name="Текст 4"/>
          <p:cNvSpPr>
            <a:spLocks noGrp="1"/>
          </p:cNvSpPr>
          <p:nvPr>
            <p:ph type="body" sz="quarter" idx="32"/>
          </p:nvPr>
        </p:nvSpPr>
        <p:spPr>
          <a:xfrm>
            <a:off x="467544" y="1124744"/>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88296058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white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4616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8A032C12-F3E8-42DE-9495-4EE3C6CC8243}"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95128448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red picture top">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CC86FF55-F898-499B-864B-120AF7EE9C63}" type="slidenum">
              <a:rPr lang="en-US" altLang="en-US" sz="800" b="1">
                <a:solidFill>
                  <a:srgbClr val="FBFBFB"/>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BFBFB"/>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BFBFB"/>
                </a:solidFill>
                <a:latin typeface="Arial"/>
                <a:ea typeface="Arial"/>
                <a:cs typeface="Arial"/>
              </a:rPr>
              <a:t>Title</a:t>
            </a:r>
            <a:endParaRPr lang="ru-RU" b="1" dirty="0">
              <a:solidFill>
                <a:srgbClr val="FBFBFB"/>
              </a:solidFill>
              <a:latin typeface="Arial"/>
              <a:ea typeface="Arial"/>
              <a:cs typeface="Arial"/>
            </a:endParaRPr>
          </a:p>
        </p:txBody>
      </p:sp>
      <p:sp>
        <p:nvSpPr>
          <p:cNvPr id="8"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9"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95310469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black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D7C48A55-5705-4BF9-A5A1-CAA84ABBD484}"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8"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3" name="Текст 4"/>
          <p:cNvSpPr>
            <a:spLocks noGrp="1"/>
          </p:cNvSpPr>
          <p:nvPr>
            <p:ph type="body" sz="quarter" idx="10"/>
          </p:nvPr>
        </p:nvSpPr>
        <p:spPr>
          <a:xfrm>
            <a:off x="467544" y="4869160"/>
            <a:ext cx="7416824" cy="1512168"/>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67544" y="3395514"/>
            <a:ext cx="7416824"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67544" y="4149080"/>
            <a:ext cx="7416824"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75198328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ver with imag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86815523"/>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6481" y="1604328"/>
            <a:ext cx="8226720" cy="397625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idx="10"/>
          </p:nvPr>
        </p:nvSpPr>
        <p:spPr>
          <a:xfrm>
            <a:off x="457200" y="6246813"/>
            <a:ext cx="2127250" cy="471487"/>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latin typeface="Arial" panose="020B0604020202020204" pitchFamily="34" charset="0"/>
                <a:ea typeface="ＭＳ Ｐゴシック" panose="020B0600070205080204" pitchFamily="34" charset="-128"/>
              </a:defRPr>
            </a:lvl1pPr>
          </a:lstStyle>
          <a:p>
            <a:pPr defTabSz="449263" fontAlgn="base">
              <a:spcBef>
                <a:spcPct val="0"/>
              </a:spcBef>
              <a:spcAft>
                <a:spcPct val="0"/>
              </a:spcAft>
            </a:pPr>
            <a:endParaRPr lang="en-CA" altLang="en-US">
              <a:cs typeface="Arial Unicode MS" panose="020B0604020202020204" pitchFamily="34" charset="-128"/>
            </a:endParaRPr>
          </a:p>
        </p:txBody>
      </p:sp>
      <p:sp>
        <p:nvSpPr>
          <p:cNvPr id="5" name="Footer Placeholder 4"/>
          <p:cNvSpPr>
            <a:spLocks noGrp="1"/>
          </p:cNvSpPr>
          <p:nvPr>
            <p:ph type="ftr" idx="11"/>
          </p:nvPr>
        </p:nvSpPr>
        <p:spPr>
          <a:xfrm>
            <a:off x="3127375" y="6246813"/>
            <a:ext cx="2897188" cy="471487"/>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latin typeface="Arial" panose="020B0604020202020204" pitchFamily="34" charset="0"/>
                <a:ea typeface="ＭＳ Ｐゴシック" panose="020B0600070205080204" pitchFamily="34" charset="-128"/>
              </a:defRPr>
            </a:lvl1pPr>
          </a:lstStyle>
          <a:p>
            <a:pPr defTabSz="449263" fontAlgn="base">
              <a:spcBef>
                <a:spcPct val="0"/>
              </a:spcBef>
              <a:spcAft>
                <a:spcPct val="0"/>
              </a:spcAft>
            </a:pPr>
            <a:endParaRPr lang="en-CA" altLang="en-US">
              <a:cs typeface="Arial Unicode MS" panose="020B0604020202020204" pitchFamily="34" charset="-128"/>
            </a:endParaRPr>
          </a:p>
        </p:txBody>
      </p:sp>
      <p:sp>
        <p:nvSpPr>
          <p:cNvPr id="6" name="Slide Number Placeholder 5"/>
          <p:cNvSpPr>
            <a:spLocks noGrp="1"/>
          </p:cNvSpPr>
          <p:nvPr>
            <p:ph type="sldNum" idx="12"/>
          </p:nvPr>
        </p:nvSpPr>
        <p:spPr>
          <a:xfrm>
            <a:off x="6556375" y="6246813"/>
            <a:ext cx="2128838" cy="471487"/>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latin typeface="Arial" panose="020B0604020202020204" pitchFamily="34" charset="0"/>
                <a:ea typeface="ＭＳ Ｐゴシック" panose="020B0600070205080204" pitchFamily="34" charset="-128"/>
              </a:defRPr>
            </a:lvl1pPr>
          </a:lstStyle>
          <a:p>
            <a:pPr defTabSz="449263" fontAlgn="base">
              <a:spcBef>
                <a:spcPct val="0"/>
              </a:spcBef>
              <a:spcAft>
                <a:spcPct val="0"/>
              </a:spcAft>
            </a:pPr>
            <a:fld id="{EA1BDD23-FDCC-4B4C-8294-1C14D963CD4A}" type="slidenum">
              <a:rPr lang="en-CA" altLang="en-US">
                <a:cs typeface="Arial Unicode MS" panose="020B0604020202020204" pitchFamily="34" charset="-128"/>
              </a:rPr>
              <a:pPr defTabSz="449263" fontAlgn="base">
                <a:spcBef>
                  <a:spcPct val="0"/>
                </a:spcBef>
                <a:spcAft>
                  <a:spcPct val="0"/>
                </a:spcAft>
              </a:pPr>
              <a:t>‹#›</a:t>
            </a:fld>
            <a:endParaRPr lang="en-CA" altLang="en-US">
              <a:cs typeface="Arial Unicode MS" panose="020B0604020202020204" pitchFamily="34" charset="-128"/>
            </a:endParaRPr>
          </a:p>
        </p:txBody>
      </p:sp>
    </p:spTree>
    <p:extLst>
      <p:ext uri="{BB962C8B-B14F-4D97-AF65-F5344CB8AC3E}">
        <p14:creationId xmlns:p14="http://schemas.microsoft.com/office/powerpoint/2010/main" val="4219681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12" name="Picture 11" descr="ppt new_4a.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46100" cy="6858000"/>
          </a:xfrm>
          <a:prstGeom prst="rect">
            <a:avLst/>
          </a:prstGeom>
        </p:spPr>
      </p:pic>
      <p:pic>
        <p:nvPicPr>
          <p:cNvPr id="2" name="Picture 1" descr="ppt new_5.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0244" y="0"/>
            <a:ext cx="4622800" cy="6858000"/>
          </a:xfrm>
          <a:prstGeom prst="rect">
            <a:avLst/>
          </a:prstGeom>
        </p:spPr>
      </p:pic>
      <p:pic>
        <p:nvPicPr>
          <p:cNvPr id="4" name="Picture 3" descr="ppt new_5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080000" cy="6858000"/>
          </a:xfrm>
          <a:prstGeom prst="rect">
            <a:avLst/>
          </a:prstGeom>
        </p:spPr>
      </p:pic>
      <p:sp>
        <p:nvSpPr>
          <p:cNvPr id="7" name="Текст 4"/>
          <p:cNvSpPr>
            <a:spLocks noGrp="1"/>
          </p:cNvSpPr>
          <p:nvPr>
            <p:ph type="body" sz="quarter" idx="33" hasCustomPrompt="1"/>
          </p:nvPr>
        </p:nvSpPr>
        <p:spPr>
          <a:xfrm>
            <a:off x="5454410" y="999069"/>
            <a:ext cx="3435590" cy="4529663"/>
          </a:xfrm>
          <a:prstGeom prst="rect">
            <a:avLst/>
          </a:prstGeom>
        </p:spPr>
        <p:txBody>
          <a:bodyPr lIns="0" tIns="0" rIns="0" bIns="0"/>
          <a:lstStyle>
            <a:lvl1pPr marL="0" indent="0">
              <a:lnSpc>
                <a:spcPct val="90000"/>
              </a:lnSpc>
              <a:buNone/>
              <a:defRPr sz="2600" baseline="0">
                <a:solidFill>
                  <a:schemeClr val="bg2"/>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Sub title</a:t>
            </a:r>
            <a:endParaRPr lang="ru-RU" dirty="0"/>
          </a:p>
        </p:txBody>
      </p:sp>
      <p:sp>
        <p:nvSpPr>
          <p:cNvPr id="10" name="Заголовок 1"/>
          <p:cNvSpPr>
            <a:spLocks noGrp="1"/>
          </p:cNvSpPr>
          <p:nvPr>
            <p:ph type="title" hasCustomPrompt="1"/>
          </p:nvPr>
        </p:nvSpPr>
        <p:spPr>
          <a:xfrm>
            <a:off x="840078" y="414862"/>
            <a:ext cx="3020722" cy="753565"/>
          </a:xfrm>
          <a:prstGeom prst="rect">
            <a:avLst/>
          </a:prstGeom>
        </p:spPr>
        <p:txBody>
          <a:bodyPr lIns="0" tIns="0" rIns="0" bIns="0"/>
          <a:lstStyle>
            <a:lvl1pPr algn="l">
              <a:lnSpc>
                <a:spcPct val="100000"/>
              </a:lnSpc>
              <a:defRPr sz="3600" b="1">
                <a:solidFill>
                  <a:schemeClr val="bg1"/>
                </a:solidFill>
                <a:latin typeface="Arial"/>
                <a:ea typeface="Arial"/>
                <a:cs typeface="Arial"/>
              </a:defRPr>
            </a:lvl1pPr>
          </a:lstStyle>
          <a:p>
            <a:r>
              <a:rPr lang="en-US" dirty="0" smtClean="0"/>
              <a:t>Title</a:t>
            </a:r>
            <a:endParaRPr lang="ru-RU" dirty="0"/>
          </a:p>
        </p:txBody>
      </p:sp>
    </p:spTree>
    <p:extLst>
      <p:ext uri="{BB962C8B-B14F-4D97-AF65-F5344CB8AC3E}">
        <p14:creationId xmlns:p14="http://schemas.microsoft.com/office/powerpoint/2010/main" val="41909263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1663" cy="1135062"/>
          </a:xfrm>
          <a:prstGeom prst="rect">
            <a:avLst/>
          </a:prstGeom>
        </p:spPr>
        <p:txBody>
          <a:bodyPr/>
          <a:lstStyle/>
          <a:p>
            <a:r>
              <a:rPr lang="en-US" smtClean="0"/>
              <a:t>Click to edit Master title style</a:t>
            </a:r>
            <a:endParaRPr lang="en-CA"/>
          </a:p>
        </p:txBody>
      </p:sp>
      <p:sp>
        <p:nvSpPr>
          <p:cNvPr id="3" name="Rectangle 5"/>
          <p:cNvSpPr>
            <a:spLocks noGrp="1" noChangeArrowheads="1"/>
          </p:cNvSpPr>
          <p:nvPr>
            <p:ph type="sldNum" idx="10"/>
          </p:nvPr>
        </p:nvSpPr>
        <p:spPr>
          <a:xfrm>
            <a:off x="6553200" y="6245225"/>
            <a:ext cx="2125663" cy="579438"/>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000000"/>
                </a:solidFill>
                <a:latin typeface="Arial" panose="020B0604020202020204" pitchFamily="34" charset="0"/>
                <a:ea typeface="ＭＳ Ｐゴシック" panose="020B0600070205080204" pitchFamily="34" charset="-128"/>
              </a:defRPr>
            </a:lvl1pPr>
          </a:lstStyle>
          <a:p>
            <a:pPr defTabSz="449263" fontAlgn="base">
              <a:spcBef>
                <a:spcPct val="0"/>
              </a:spcBef>
              <a:spcAft>
                <a:spcPct val="0"/>
              </a:spcAft>
            </a:pPr>
            <a:fld id="{7FD25CA0-6038-4BEB-A5DB-B713AD021075}" type="slidenum">
              <a:rPr lang="en-US" altLang="en-US">
                <a:cs typeface="Arial Unicode MS" panose="020B0604020202020204" pitchFamily="34" charset="-128"/>
              </a:rPr>
              <a:pPr defTabSz="449263" fontAlgn="base">
                <a:spcBef>
                  <a:spcPct val="0"/>
                </a:spcBef>
                <a:spcAft>
                  <a:spcPct val="0"/>
                </a:spcAft>
              </a:pPr>
              <a:t>‹#›</a:t>
            </a:fld>
            <a:endParaRPr lang="en-US" altLang="en-US">
              <a:cs typeface="Arial Unicode MS" panose="020B0604020202020204" pitchFamily="34" charset="-128"/>
            </a:endParaRPr>
          </a:p>
        </p:txBody>
      </p:sp>
    </p:spTree>
    <p:extLst>
      <p:ext uri="{BB962C8B-B14F-4D97-AF65-F5344CB8AC3E}">
        <p14:creationId xmlns:p14="http://schemas.microsoft.com/office/powerpoint/2010/main" val="40600739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
    <p:spTree>
      <p:nvGrpSpPr>
        <p:cNvPr id="1" name=""/>
        <p:cNvGrpSpPr/>
        <p:nvPr/>
      </p:nvGrpSpPr>
      <p:grpSpPr>
        <a:xfrm>
          <a:off x="0" y="0"/>
          <a:ext cx="0" cy="0"/>
          <a:chOff x="0" y="0"/>
          <a:chExt cx="0" cy="0"/>
        </a:xfrm>
      </p:grpSpPr>
      <p:pic>
        <p:nvPicPr>
          <p:cNvPr id="4" name="Picture 5" descr="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1"/>
          <p:cNvSpPr>
            <a:spLocks noGrp="1"/>
          </p:cNvSpPr>
          <p:nvPr>
            <p:ph type="title"/>
          </p:nvPr>
        </p:nvSpPr>
        <p:spPr>
          <a:xfrm>
            <a:off x="539552" y="620687"/>
            <a:ext cx="8208912" cy="3104646"/>
          </a:xfrm>
          <a:prstGeom prst="rect">
            <a:avLst/>
          </a:prstGeom>
        </p:spPr>
        <p:txBody>
          <a:bodyPr lIns="0" tIns="0" rIns="0" bIns="0"/>
          <a:lstStyle>
            <a:lvl1pPr algn="l">
              <a:lnSpc>
                <a:spcPct val="100000"/>
              </a:lnSpc>
              <a:defRPr sz="4800" b="1" baseline="0">
                <a:solidFill>
                  <a:srgbClr val="E5011C"/>
                </a:solidFill>
                <a:latin typeface="Arial"/>
                <a:ea typeface="Arial"/>
                <a:cs typeface="Arial"/>
              </a:defRPr>
            </a:lvl1pPr>
          </a:lstStyle>
          <a:p>
            <a:endParaRPr lang="ru-RU" dirty="0"/>
          </a:p>
        </p:txBody>
      </p:sp>
      <p:sp>
        <p:nvSpPr>
          <p:cNvPr id="8" name="Текст 4"/>
          <p:cNvSpPr>
            <a:spLocks noGrp="1"/>
          </p:cNvSpPr>
          <p:nvPr>
            <p:ph type="body" sz="quarter" idx="32"/>
          </p:nvPr>
        </p:nvSpPr>
        <p:spPr>
          <a:xfrm>
            <a:off x="539552" y="3999549"/>
            <a:ext cx="8208912" cy="1296144"/>
          </a:xfrm>
          <a:prstGeom prst="rect">
            <a:avLst/>
          </a:prstGeom>
        </p:spPr>
        <p:txBody>
          <a:bodyPr lIns="0" tIns="0" rIns="0" bIns="0"/>
          <a:lstStyle>
            <a:lvl1pPr marL="0" indent="0">
              <a:lnSpc>
                <a:spcPct val="90000"/>
              </a:lnSpc>
              <a:buNone/>
              <a:defRPr sz="32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endParaRPr lang="en-US" dirty="0" smtClean="0"/>
          </a:p>
        </p:txBody>
      </p:sp>
    </p:spTree>
    <p:extLst>
      <p:ext uri="{BB962C8B-B14F-4D97-AF65-F5344CB8AC3E}">
        <p14:creationId xmlns:p14="http://schemas.microsoft.com/office/powerpoint/2010/main" val="2193530241"/>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with image">
    <p:spTree>
      <p:nvGrpSpPr>
        <p:cNvPr id="1" name=""/>
        <p:cNvGrpSpPr/>
        <p:nvPr/>
      </p:nvGrpSpPr>
      <p:grpSpPr>
        <a:xfrm>
          <a:off x="0" y="0"/>
          <a:ext cx="0" cy="0"/>
          <a:chOff x="0" y="0"/>
          <a:chExt cx="0" cy="0"/>
        </a:xfrm>
      </p:grpSpPr>
      <p:pic>
        <p:nvPicPr>
          <p:cNvPr id="4" name="Picture 4" descr="ppt new_1.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14950"/>
            <a:ext cx="9144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ppt new_1a.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546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1"/>
          <p:cNvSpPr>
            <a:spLocks noGrp="1"/>
          </p:cNvSpPr>
          <p:nvPr>
            <p:ph type="title"/>
          </p:nvPr>
        </p:nvSpPr>
        <p:spPr>
          <a:xfrm>
            <a:off x="827584" y="5483747"/>
            <a:ext cx="6264696" cy="609549"/>
          </a:xfrm>
          <a:prstGeom prst="rect">
            <a:avLst/>
          </a:prstGeom>
        </p:spPr>
        <p:txBody>
          <a:bodyPr lIns="0" tIns="0" rIns="0" bIns="0"/>
          <a:lstStyle>
            <a:lvl1pPr algn="l">
              <a:lnSpc>
                <a:spcPct val="100000"/>
              </a:lnSpc>
              <a:defRPr sz="3600" b="1">
                <a:solidFill>
                  <a:srgbClr val="E5011C"/>
                </a:solidFill>
                <a:latin typeface="Arial"/>
                <a:ea typeface="Arial"/>
                <a:cs typeface="Arial"/>
              </a:defRPr>
            </a:lvl1pPr>
          </a:lstStyle>
          <a:p>
            <a:r>
              <a:rPr lang="en-US" dirty="0" smtClean="0"/>
              <a:t>Click to edit Master title style</a:t>
            </a:r>
            <a:endParaRPr lang="ru-RU" dirty="0"/>
          </a:p>
        </p:txBody>
      </p:sp>
      <p:sp>
        <p:nvSpPr>
          <p:cNvPr id="10" name="Текст 4"/>
          <p:cNvSpPr>
            <a:spLocks noGrp="1"/>
          </p:cNvSpPr>
          <p:nvPr>
            <p:ph type="body" sz="quarter" idx="32"/>
          </p:nvPr>
        </p:nvSpPr>
        <p:spPr>
          <a:xfrm>
            <a:off x="827584" y="6123393"/>
            <a:ext cx="6264696"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3841038940"/>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8310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CA"/>
          </a:p>
        </p:txBody>
      </p:sp>
      <p:sp>
        <p:nvSpPr>
          <p:cNvPr id="4" name="Date Placeholder 3"/>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anose="020F0502020204030204" pitchFamily="34" charset="0"/>
              </a:defRPr>
            </a:lvl1pPr>
          </a:lstStyle>
          <a:p>
            <a:pPr defTabSz="449263" fontAlgn="base">
              <a:spcBef>
                <a:spcPct val="0"/>
              </a:spcBef>
              <a:spcAft>
                <a:spcPct val="0"/>
              </a:spcAft>
            </a:pPr>
            <a:fld id="{2D02568A-440F-4D42-A660-FDE79651F7DF}" type="datetimeFigureOut">
              <a:rPr lang="en-CA" altLang="en-US">
                <a:ea typeface="Arial Unicode MS" panose="020B0604020202020204" pitchFamily="34" charset="-128"/>
                <a:cs typeface="Arial Unicode MS" panose="020B0604020202020204" pitchFamily="34" charset="-128"/>
              </a:rPr>
              <a:pPr defTabSz="449263" fontAlgn="base">
                <a:spcBef>
                  <a:spcPct val="0"/>
                </a:spcBef>
                <a:spcAft>
                  <a:spcPct val="0"/>
                </a:spcAft>
              </a:pPr>
              <a:t>17/02/2017</a:t>
            </a:fld>
            <a:endParaRPr lang="en-CA" altLang="en-US">
              <a:ea typeface="Arial Unicode MS" panose="020B0604020202020204" pitchFamily="34" charset="-128"/>
              <a:cs typeface="Arial Unicode MS" panose="020B0604020202020204" pitchFamily="34" charset="-128"/>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anose="020F0502020204030204" pitchFamily="34" charset="0"/>
              </a:defRPr>
            </a:lvl1pPr>
          </a:lstStyle>
          <a:p>
            <a:pPr defTabSz="449263" fontAlgn="base">
              <a:spcBef>
                <a:spcPct val="0"/>
              </a:spcBef>
              <a:spcAft>
                <a:spcPct val="0"/>
              </a:spcAft>
            </a:pPr>
            <a:endParaRPr lang="en-CA" altLang="en-US">
              <a:ea typeface="Arial Unicode MS" panose="020B0604020202020204" pitchFamily="34" charset="-128"/>
              <a:cs typeface="Arial Unicode MS" panose="020B0604020202020204" pitchFamily="34" charset="-128"/>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anose="020F0502020204030204" pitchFamily="34" charset="0"/>
              </a:defRPr>
            </a:lvl1pPr>
          </a:lstStyle>
          <a:p>
            <a:pPr defTabSz="449263" fontAlgn="base">
              <a:spcBef>
                <a:spcPct val="0"/>
              </a:spcBef>
              <a:spcAft>
                <a:spcPct val="0"/>
              </a:spcAft>
            </a:pPr>
            <a:fld id="{F51EF58E-D6C9-47D5-A0F3-DAFFA1F144BA}" type="slidenum">
              <a:rPr lang="en-CA" altLang="en-US">
                <a:ea typeface="Arial Unicode MS" panose="020B0604020202020204" pitchFamily="34" charset="-128"/>
                <a:cs typeface="Arial Unicode MS" panose="020B0604020202020204" pitchFamily="34" charset="-128"/>
              </a:rPr>
              <a:pPr defTabSz="449263" fontAlgn="base">
                <a:spcBef>
                  <a:spcPct val="0"/>
                </a:spcBef>
                <a:spcAft>
                  <a:spcPct val="0"/>
                </a:spcAft>
              </a:pPr>
              <a:t>‹#›</a:t>
            </a:fld>
            <a:endParaRPr lang="en-CA" altLang="en-US">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8112241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457200" y="6246813"/>
            <a:ext cx="2120900" cy="463550"/>
          </a:xfrm>
          <a:prstGeom prst="rect">
            <a:avLst/>
          </a:prstGeom>
        </p:spPr>
        <p:txBody>
          <a:bodyPr vert="horz" wrap="square" lIns="82945" tIns="41473" rIns="82945" bIns="41473" numCol="1" anchor="t" anchorCtr="0" compatLnSpc="1">
            <a:prstTxWarp prst="textNoShape">
              <a:avLst/>
            </a:prstTxWarp>
          </a:bodyPr>
          <a:lstStyle>
            <a:lvl1pPr>
              <a:defRPr sz="1800">
                <a:solidFill>
                  <a:srgbClr val="000000"/>
                </a:solidFill>
                <a:latin typeface="Calibri" panose="020F0502020204030204" pitchFamily="34" charset="0"/>
              </a:defRPr>
            </a:lvl1pPr>
          </a:lstStyle>
          <a:p>
            <a:pPr defTabSz="449263" fontAlgn="base">
              <a:spcBef>
                <a:spcPct val="0"/>
              </a:spcBef>
              <a:spcAft>
                <a:spcPct val="0"/>
              </a:spcAft>
            </a:pPr>
            <a:endParaRPr lang="en-CA" altLang="en-US">
              <a:ea typeface="Arial Unicode MS" panose="020B0604020202020204" pitchFamily="34" charset="-128"/>
              <a:cs typeface="Arial Unicode MS" panose="020B0604020202020204" pitchFamily="34" charset="-128"/>
            </a:endParaRPr>
          </a:p>
        </p:txBody>
      </p:sp>
      <p:sp>
        <p:nvSpPr>
          <p:cNvPr id="3" name="Footer Placeholder 2"/>
          <p:cNvSpPr>
            <a:spLocks noGrp="1"/>
          </p:cNvSpPr>
          <p:nvPr>
            <p:ph type="ftr" idx="11"/>
          </p:nvPr>
        </p:nvSpPr>
        <p:spPr>
          <a:xfrm>
            <a:off x="3127375" y="6246813"/>
            <a:ext cx="2890838" cy="463550"/>
          </a:xfrm>
          <a:prstGeom prst="rect">
            <a:avLst/>
          </a:prstGeom>
        </p:spPr>
        <p:txBody>
          <a:bodyPr vert="horz" wrap="square" lIns="82945" tIns="41473" rIns="82945" bIns="41473" numCol="1" anchor="t" anchorCtr="0" compatLnSpc="1">
            <a:prstTxWarp prst="textNoShape">
              <a:avLst/>
            </a:prstTxWarp>
          </a:bodyPr>
          <a:lstStyle>
            <a:lvl1pPr>
              <a:defRPr sz="1800">
                <a:solidFill>
                  <a:srgbClr val="000000"/>
                </a:solidFill>
                <a:latin typeface="Calibri" panose="020F0502020204030204" pitchFamily="34" charset="0"/>
              </a:defRPr>
            </a:lvl1pPr>
          </a:lstStyle>
          <a:p>
            <a:pPr defTabSz="449263" fontAlgn="base">
              <a:spcBef>
                <a:spcPct val="0"/>
              </a:spcBef>
              <a:spcAft>
                <a:spcPct val="0"/>
              </a:spcAft>
            </a:pPr>
            <a:endParaRPr lang="en-CA" altLang="en-US">
              <a:ea typeface="Arial Unicode MS" panose="020B0604020202020204" pitchFamily="34" charset="-128"/>
              <a:cs typeface="Arial Unicode MS" panose="020B0604020202020204" pitchFamily="34" charset="-128"/>
            </a:endParaRPr>
          </a:p>
        </p:txBody>
      </p:sp>
      <p:sp>
        <p:nvSpPr>
          <p:cNvPr id="4" name="Slide Number Placeholder 3"/>
          <p:cNvSpPr>
            <a:spLocks noGrp="1"/>
          </p:cNvSpPr>
          <p:nvPr>
            <p:ph type="sldNum" idx="12"/>
          </p:nvPr>
        </p:nvSpPr>
        <p:spPr>
          <a:xfrm>
            <a:off x="6556375" y="6246813"/>
            <a:ext cx="2120900" cy="463550"/>
          </a:xfrm>
          <a:prstGeom prst="rect">
            <a:avLst/>
          </a:prstGeom>
        </p:spPr>
        <p:txBody>
          <a:bodyPr vert="horz" wrap="square" lIns="82945" tIns="41473" rIns="82945" bIns="41473" numCol="1" anchor="t" anchorCtr="0" compatLnSpc="1">
            <a:prstTxWarp prst="textNoShape">
              <a:avLst/>
            </a:prstTxWarp>
          </a:bodyPr>
          <a:lstStyle>
            <a:lvl1pPr>
              <a:defRPr sz="1800">
                <a:solidFill>
                  <a:srgbClr val="000000"/>
                </a:solidFill>
                <a:latin typeface="Calibri" panose="020F0502020204030204" pitchFamily="34" charset="0"/>
              </a:defRPr>
            </a:lvl1pPr>
          </a:lstStyle>
          <a:p>
            <a:pPr defTabSz="449263" fontAlgn="base">
              <a:spcBef>
                <a:spcPct val="0"/>
              </a:spcBef>
              <a:spcAft>
                <a:spcPct val="0"/>
              </a:spcAft>
            </a:pPr>
            <a:fld id="{145A912F-2AB1-45B7-9EC9-EED890F0C852}" type="slidenum">
              <a:rPr lang="en-CA" altLang="en-US">
                <a:ea typeface="Arial Unicode MS" panose="020B0604020202020204" pitchFamily="34" charset="-128"/>
                <a:cs typeface="Arial Unicode MS" panose="020B0604020202020204" pitchFamily="34" charset="-128"/>
              </a:rPr>
              <a:pPr defTabSz="449263" fontAlgn="base">
                <a:spcBef>
                  <a:spcPct val="0"/>
                </a:spcBef>
                <a:spcAft>
                  <a:spcPct val="0"/>
                </a:spcAft>
              </a:pPr>
              <a:t>‹#›</a:t>
            </a:fld>
            <a:endParaRPr lang="en-CA" altLang="en-US">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831062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5" name="Picture 1" descr="3.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CCBC1B32-CFE7-403D-BEFA-CC35767632EB}" type="slidenum">
              <a:rPr lang="en-US" altLang="en-US" sz="800" b="1">
                <a:solidFill>
                  <a:srgbClr val="595959"/>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595959"/>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1"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5"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6"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00455264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5" name="Picture 1" descr="4.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0E5E56E9-25BF-4200-87E8-AA060DB3823C}"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prstClr val="white"/>
                </a:solidFill>
                <a:latin typeface="Arial"/>
                <a:ea typeface="Arial"/>
                <a:cs typeface="Arial"/>
              </a:rPr>
              <a:t>Title</a:t>
            </a:r>
            <a:endParaRPr lang="ru-RU" b="1" dirty="0">
              <a:solidFill>
                <a:prstClr val="white"/>
              </a:solidFill>
              <a:latin typeface="Arial"/>
              <a:ea typeface="Arial"/>
              <a:cs typeface="Arial"/>
            </a:endParaRPr>
          </a:p>
        </p:txBody>
      </p:sp>
      <p:sp>
        <p:nvSpPr>
          <p:cNvPr id="8"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0"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11"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97165020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5" name="Picture 1" descr="5.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200BD9D2-1236-4CA6-9204-72D4BD247EA2}"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12" name="Текст 4"/>
          <p:cNvSpPr>
            <a:spLocks noGrp="1"/>
          </p:cNvSpPr>
          <p:nvPr>
            <p:ph type="body" sz="quarter" idx="10"/>
          </p:nvPr>
        </p:nvSpPr>
        <p:spPr>
          <a:xfrm>
            <a:off x="467544" y="1844824"/>
            <a:ext cx="7632848" cy="4248472"/>
          </a:xfrm>
          <a:prstGeom prst="rect">
            <a:avLst/>
          </a:prstGeom>
        </p:spPr>
        <p:txBody>
          <a:bodyPr lIns="0" tIns="0" rIns="0" bIns="0"/>
          <a:lstStyle>
            <a:lvl1pPr marL="0" indent="0">
              <a:buNone/>
              <a:defRPr sz="1500">
                <a:solidFill>
                  <a:srgbClr val="FFFFFF"/>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3" name="Заголовок 1"/>
          <p:cNvSpPr>
            <a:spLocks noGrp="1"/>
          </p:cNvSpPr>
          <p:nvPr>
            <p:ph type="title"/>
          </p:nvPr>
        </p:nvSpPr>
        <p:spPr>
          <a:xfrm>
            <a:off x="467544" y="371178"/>
            <a:ext cx="8208912" cy="753565"/>
          </a:xfrm>
          <a:prstGeom prst="rect">
            <a:avLst/>
          </a:prstGeom>
        </p:spPr>
        <p:txBody>
          <a:bodyPr lIns="0" tIns="0" rIns="0" bIns="0"/>
          <a:lstStyle>
            <a:lvl1pPr algn="l">
              <a:lnSpc>
                <a:spcPct val="100000"/>
              </a:lnSpc>
              <a:defRPr sz="3600" b="1">
                <a:solidFill>
                  <a:srgbClr val="FF0000"/>
                </a:solidFill>
                <a:latin typeface="Arial"/>
                <a:ea typeface="Arial"/>
                <a:cs typeface="Arial"/>
              </a:defRPr>
            </a:lvl1pPr>
          </a:lstStyle>
          <a:p>
            <a:r>
              <a:rPr lang="en-US" smtClean="0"/>
              <a:t>Click to edit Master title style</a:t>
            </a:r>
            <a:endParaRPr lang="ru-RU" dirty="0"/>
          </a:p>
        </p:txBody>
      </p:sp>
      <p:sp>
        <p:nvSpPr>
          <p:cNvPr id="14" name="Текст 4"/>
          <p:cNvSpPr>
            <a:spLocks noGrp="1"/>
          </p:cNvSpPr>
          <p:nvPr>
            <p:ph type="body" sz="quarter" idx="32"/>
          </p:nvPr>
        </p:nvSpPr>
        <p:spPr>
          <a:xfrm>
            <a:off x="467544" y="1124744"/>
            <a:ext cx="8208912" cy="720080"/>
          </a:xfrm>
          <a:prstGeom prst="rect">
            <a:avLst/>
          </a:prstGeom>
        </p:spPr>
        <p:txBody>
          <a:bodyPr lIns="0" tIns="0" rIns="0" bIns="0"/>
          <a:lstStyle>
            <a:lvl1pPr marL="0" indent="0">
              <a:lnSpc>
                <a:spcPct val="90000"/>
              </a:lnSpc>
              <a:buNone/>
              <a:defRPr sz="2600" baseline="0">
                <a:solidFill>
                  <a:srgbClr val="FFFFFF"/>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45416959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white 2">
    <p:spTree>
      <p:nvGrpSpPr>
        <p:cNvPr id="1" name=""/>
        <p:cNvGrpSpPr/>
        <p:nvPr/>
      </p:nvGrpSpPr>
      <p:grpSpPr>
        <a:xfrm>
          <a:off x="0" y="0"/>
          <a:ext cx="0" cy="0"/>
          <a:chOff x="0" y="0"/>
          <a:chExt cx="0" cy="0"/>
        </a:xfrm>
      </p:grpSpPr>
      <p:pic>
        <p:nvPicPr>
          <p:cNvPr id="5" name="Picture 1" descr="6.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8532813" y="6597650"/>
            <a:ext cx="287337" cy="161925"/>
          </a:xfrm>
          <a:prstGeom prst="rect">
            <a:avLst/>
          </a:prstGeom>
          <a:noFill/>
          <a:ln>
            <a:noFill/>
          </a:ln>
          <a:extLst/>
        </p:spPr>
        <p:txBody>
          <a:bodyPr lIns="0" tIns="0" rIns="0" bIns="0"/>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r" eaLnBrk="1" fontAlgn="base" hangingPunct="1">
              <a:lnSpc>
                <a:spcPct val="100000"/>
              </a:lnSpc>
              <a:spcBef>
                <a:spcPct val="20000"/>
              </a:spcBef>
              <a:spcAft>
                <a:spcPct val="0"/>
              </a:spcAft>
              <a:buClrTx/>
              <a:buSzTx/>
              <a:buFont typeface="Arial" panose="020B0604020202020204" pitchFamily="34" charset="0"/>
              <a:buNone/>
            </a:pPr>
            <a:fld id="{85733464-491F-4D41-ADDB-492EC3344923}" type="slidenum">
              <a:rPr lang="en-US" altLang="en-US" sz="800" b="1">
                <a:solidFill>
                  <a:srgbClr val="FFFFFF"/>
                </a:solidFill>
                <a:latin typeface="Arial" panose="020B0604020202020204" pitchFamily="34" charset="0"/>
                <a:ea typeface="ＭＳ Ｐゴシック" panose="020B0600070205080204" pitchFamily="34" charset="-128"/>
              </a:rPr>
              <a:pPr algn="r" eaLnBrk="1" fontAlgn="base" hangingPunct="1">
                <a:lnSpc>
                  <a:spcPct val="100000"/>
                </a:lnSpc>
                <a:spcBef>
                  <a:spcPct val="20000"/>
                </a:spcBef>
                <a:spcAft>
                  <a:spcPct val="0"/>
                </a:spcAft>
                <a:buClrTx/>
                <a:buSzTx/>
                <a:buFont typeface="Arial" panose="020B0604020202020204" pitchFamily="34" charset="0"/>
                <a:buNone/>
              </a:pPr>
              <a:t>‹#›</a:t>
            </a:fld>
            <a:endParaRPr lang="ru-RU" altLang="en-US" sz="800" b="1">
              <a:solidFill>
                <a:srgbClr val="FFFFFF"/>
              </a:solidFill>
              <a:latin typeface="Arial" panose="020B0604020202020204" pitchFamily="34" charset="0"/>
              <a:ea typeface="ＭＳ Ｐゴシック" panose="020B0600070205080204" pitchFamily="34" charset="-128"/>
            </a:endParaRPr>
          </a:p>
        </p:txBody>
      </p:sp>
      <p:sp>
        <p:nvSpPr>
          <p:cNvPr id="7" name="Текст 4"/>
          <p:cNvSpPr txBox="1">
            <a:spLocks/>
          </p:cNvSpPr>
          <p:nvPr userDrawn="1"/>
        </p:nvSpPr>
        <p:spPr>
          <a:xfrm>
            <a:off x="250825" y="6597650"/>
            <a:ext cx="6192838" cy="161925"/>
          </a:xfrm>
          <a:prstGeom prst="rect">
            <a:avLst/>
          </a:prstGeom>
        </p:spPr>
        <p:txBody>
          <a:bodyPr lIns="0" tIns="0" rIns="0" bIns="0"/>
          <a:lstStyle>
            <a:lvl1pPr marL="0" indent="0" algn="l" defTabSz="914400" rtl="0" eaLnBrk="1" latinLnBrk="0" hangingPunct="1">
              <a:spcBef>
                <a:spcPct val="20000"/>
              </a:spcBef>
              <a:buFont typeface="Arial" pitchFamily="34" charset="0"/>
              <a:buNone/>
              <a:defRPr sz="1000" kern="1200" baseline="0">
                <a:solidFill>
                  <a:schemeClr val="bg1">
                    <a:lumMod val="65000"/>
                  </a:schemeClr>
                </a:solidFill>
                <a:latin typeface="Helvetica"/>
                <a:ea typeface="Helvetica"/>
                <a:cs typeface="Helvetica"/>
              </a:defRPr>
            </a:lvl1pPr>
            <a:lvl2pPr marL="742950" indent="-28575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lumMod val="75000"/>
                    <a:lumOff val="25000"/>
                  </a:schemeClr>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smtClean="0">
                <a:solidFill>
                  <a:srgbClr val="FF0000"/>
                </a:solidFill>
                <a:latin typeface="Arial"/>
                <a:ea typeface="Arial"/>
                <a:cs typeface="Arial"/>
              </a:rPr>
              <a:t>Title</a:t>
            </a:r>
            <a:endParaRPr lang="ru-RU" b="1" dirty="0">
              <a:solidFill>
                <a:srgbClr val="FF0000"/>
              </a:solidFill>
              <a:latin typeface="Arial"/>
              <a:ea typeface="Arial"/>
              <a:cs typeface="Arial"/>
            </a:endParaRPr>
          </a:p>
        </p:txBody>
      </p:sp>
      <p:sp>
        <p:nvSpPr>
          <p:cNvPr id="22" name="Текст 4"/>
          <p:cNvSpPr>
            <a:spLocks noGrp="1"/>
          </p:cNvSpPr>
          <p:nvPr>
            <p:ph type="body" sz="quarter" idx="10"/>
          </p:nvPr>
        </p:nvSpPr>
        <p:spPr>
          <a:xfrm>
            <a:off x="755576" y="2204864"/>
            <a:ext cx="7365029" cy="3240360"/>
          </a:xfrm>
          <a:prstGeom prst="rect">
            <a:avLst/>
          </a:prstGeom>
        </p:spPr>
        <p:txBody>
          <a:bodyPr lIns="0" tIns="0" rIns="0" bIns="0"/>
          <a:lstStyle>
            <a:lvl1pPr marL="0" indent="0">
              <a:buNone/>
              <a:defRPr sz="1500">
                <a:solidFill>
                  <a:schemeClr val="tx1"/>
                </a:solidFill>
                <a:latin typeface="Arial"/>
                <a:ea typeface="Arial"/>
                <a:cs typeface="Arial"/>
              </a:defRPr>
            </a:lvl1pPr>
            <a:lvl2pPr marL="288000" indent="-171450">
              <a:spcBef>
                <a:spcPts val="264"/>
              </a:spcBef>
              <a:buClr>
                <a:schemeClr val="accent1"/>
              </a:buClr>
              <a:buFont typeface="Wingdings" charset="2"/>
              <a:buChar char="§"/>
              <a:defRPr sz="1400">
                <a:solidFill>
                  <a:schemeClr val="tx1"/>
                </a:solidFill>
                <a:latin typeface="Arial"/>
                <a:ea typeface="Arial"/>
                <a:cs typeface="Arial"/>
              </a:defRPr>
            </a:lvl2pPr>
            <a:lvl3pPr marL="576000" indent="-171450">
              <a:spcBef>
                <a:spcPts val="200"/>
              </a:spcBef>
              <a:buFont typeface="Wingdings" charset="2"/>
              <a:buChar char="§"/>
              <a:defRPr sz="1400">
                <a:solidFill>
                  <a:schemeClr val="tx1"/>
                </a:solidFill>
                <a:latin typeface="Arial"/>
                <a:ea typeface="Arial"/>
                <a:cs typeface="Arial"/>
              </a:defRPr>
            </a:lvl3pPr>
            <a:lvl4pPr marL="1371600" indent="0">
              <a:buNone/>
              <a:defRPr sz="1100">
                <a:solidFill>
                  <a:schemeClr val="tx1">
                    <a:lumMod val="75000"/>
                    <a:lumOff val="25000"/>
                  </a:schemeClr>
                </a:solidFill>
                <a:latin typeface="Arial"/>
                <a:ea typeface="Arial"/>
                <a:cs typeface="Arial"/>
              </a:defRPr>
            </a:lvl4pPr>
            <a:lvl5pPr marL="1828800" indent="0">
              <a:buNone/>
              <a:defRPr sz="11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3" name="Заголовок 1"/>
          <p:cNvSpPr>
            <a:spLocks noGrp="1"/>
          </p:cNvSpPr>
          <p:nvPr>
            <p:ph type="title"/>
          </p:nvPr>
        </p:nvSpPr>
        <p:spPr>
          <a:xfrm>
            <a:off x="755576" y="731218"/>
            <a:ext cx="7920880" cy="753565"/>
          </a:xfrm>
          <a:prstGeom prst="rect">
            <a:avLst/>
          </a:prstGeom>
        </p:spPr>
        <p:txBody>
          <a:bodyPr lIns="0" tIns="0" rIns="0" bIns="0"/>
          <a:lstStyle>
            <a:lvl1pPr algn="l">
              <a:lnSpc>
                <a:spcPct val="100000"/>
              </a:lnSpc>
              <a:defRPr sz="3600" b="1">
                <a:solidFill>
                  <a:schemeClr val="tx1"/>
                </a:solidFill>
                <a:latin typeface="Arial"/>
                <a:ea typeface="Arial"/>
                <a:cs typeface="Arial"/>
              </a:defRPr>
            </a:lvl1pPr>
          </a:lstStyle>
          <a:p>
            <a:r>
              <a:rPr lang="en-US" smtClean="0"/>
              <a:t>Click to edit Master title style</a:t>
            </a:r>
            <a:endParaRPr lang="ru-RU" dirty="0"/>
          </a:p>
        </p:txBody>
      </p:sp>
      <p:sp>
        <p:nvSpPr>
          <p:cNvPr id="24" name="Текст 4"/>
          <p:cNvSpPr>
            <a:spLocks noGrp="1"/>
          </p:cNvSpPr>
          <p:nvPr>
            <p:ph type="body" sz="quarter" idx="32"/>
          </p:nvPr>
        </p:nvSpPr>
        <p:spPr>
          <a:xfrm>
            <a:off x="755576" y="1484784"/>
            <a:ext cx="7920880" cy="720080"/>
          </a:xfrm>
          <a:prstGeom prst="rect">
            <a:avLst/>
          </a:prstGeom>
        </p:spPr>
        <p:txBody>
          <a:bodyPr lIns="0" tIns="0" rIns="0" bIns="0"/>
          <a:lstStyle>
            <a:lvl1pPr marL="0" indent="0">
              <a:lnSpc>
                <a:spcPct val="90000"/>
              </a:lnSpc>
              <a:buNone/>
              <a:defRPr sz="2600" baseline="0">
                <a:solidFill>
                  <a:srgbClr val="FF0000"/>
                </a:solidFill>
                <a:latin typeface="Arial"/>
                <a:ea typeface="Arial"/>
                <a:cs typeface="Arial"/>
              </a:defRPr>
            </a:lvl1pPr>
            <a:lvl2pPr>
              <a:defRPr sz="1000">
                <a:solidFill>
                  <a:schemeClr val="tx1">
                    <a:lumMod val="75000"/>
                    <a:lumOff val="25000"/>
                  </a:schemeClr>
                </a:solidFill>
                <a:latin typeface="Open Sans" pitchFamily="34" charset="0"/>
                <a:ea typeface="Open Sans" pitchFamily="34" charset="0"/>
                <a:cs typeface="Open Sans" pitchFamily="34" charset="0"/>
              </a:defRPr>
            </a:lvl2pPr>
            <a:lvl3pPr>
              <a:defRPr sz="1000">
                <a:solidFill>
                  <a:schemeClr val="tx1">
                    <a:lumMod val="75000"/>
                    <a:lumOff val="25000"/>
                  </a:schemeClr>
                </a:solidFill>
                <a:latin typeface="Open Sans" pitchFamily="34" charset="0"/>
                <a:ea typeface="Open Sans" pitchFamily="34" charset="0"/>
                <a:cs typeface="Open Sans" pitchFamily="34" charset="0"/>
              </a:defRPr>
            </a:lvl3pPr>
            <a:lvl4pPr>
              <a:defRPr sz="1000">
                <a:solidFill>
                  <a:schemeClr val="tx1">
                    <a:lumMod val="75000"/>
                    <a:lumOff val="25000"/>
                  </a:schemeClr>
                </a:solidFill>
                <a:latin typeface="Open Sans" pitchFamily="34" charset="0"/>
                <a:ea typeface="Open Sans" pitchFamily="34" charset="0"/>
                <a:cs typeface="Open Sans" pitchFamily="34" charset="0"/>
              </a:defRPr>
            </a:lvl4pPr>
            <a:lvl5pPr>
              <a:defRPr sz="10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81925105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theme" Target="../theme/theme10.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8.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9.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10011"/>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73" r:id="rId3"/>
    <p:sldLayoutId id="2147483674" r:id="rId4"/>
    <p:sldLayoutId id="2147483675" r:id="rId5"/>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07727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3050"/>
            <a:ext cx="82264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7200" y="1604963"/>
            <a:ext cx="82264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dt"/>
          </p:nvPr>
        </p:nvSpPr>
        <p:spPr bwMode="auto">
          <a:xfrm>
            <a:off x="457200" y="6246813"/>
            <a:ext cx="2127250" cy="471487"/>
          </a:xfrm>
          <a:prstGeom prst="rect">
            <a:avLst/>
          </a:prstGeom>
          <a:noFill/>
          <a:ln>
            <a:noFill/>
          </a:ln>
          <a:effectLst/>
          <a:extLst/>
        </p:spPr>
        <p:txBody>
          <a:bodyPr vert="horz" wrap="square" lIns="0" tIns="0" rIns="0" bIns="0" numCol="1" anchor="t" anchorCtr="0" compatLnSpc="1">
            <a:prstTxWarp prst="textNoShape">
              <a:avLst/>
            </a:prstTxWarp>
          </a:bodyPr>
          <a:lstStyle>
            <a:lvl1pPr eaLnBrk="0" hangingPunct="0">
              <a:lnSpc>
                <a:spcPct val="90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ea typeface="+mn-ea"/>
                <a:cs typeface="Arial Unicode MS" charset="0"/>
              </a:defRPr>
            </a:lvl1pPr>
          </a:lstStyle>
          <a:p>
            <a:pPr defTabSz="449263" fontAlgn="base">
              <a:spcBef>
                <a:spcPct val="0"/>
              </a:spcBef>
              <a:spcAft>
                <a:spcPct val="0"/>
              </a:spcAft>
              <a:defRPr/>
            </a:pPr>
            <a:endParaRPr lang="en-GB" altLang="en-US"/>
          </a:p>
        </p:txBody>
      </p:sp>
      <p:sp>
        <p:nvSpPr>
          <p:cNvPr id="1028" name="Rectangle 4"/>
          <p:cNvSpPr>
            <a:spLocks noGrp="1" noChangeArrowheads="1"/>
          </p:cNvSpPr>
          <p:nvPr>
            <p:ph type="ftr"/>
          </p:nvPr>
        </p:nvSpPr>
        <p:spPr bwMode="auto">
          <a:xfrm>
            <a:off x="3127375" y="6246813"/>
            <a:ext cx="2895600" cy="471487"/>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0" hangingPunct="0">
              <a:lnSpc>
                <a:spcPct val="90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ea typeface="+mn-ea"/>
                <a:cs typeface="Arial Unicode MS" charset="0"/>
              </a:defRPr>
            </a:lvl1pPr>
          </a:lstStyle>
          <a:p>
            <a:pPr defTabSz="449263" fontAlgn="base">
              <a:spcBef>
                <a:spcPct val="0"/>
              </a:spcBef>
              <a:spcAft>
                <a:spcPct val="0"/>
              </a:spcAft>
              <a:defRPr/>
            </a:pPr>
            <a:endParaRPr lang="en-GB" altLang="en-US"/>
          </a:p>
        </p:txBody>
      </p:sp>
      <p:sp>
        <p:nvSpPr>
          <p:cNvPr id="1029" name="Rectangle 5"/>
          <p:cNvSpPr>
            <a:spLocks noGrp="1" noChangeArrowheads="1"/>
          </p:cNvSpPr>
          <p:nvPr>
            <p:ph type="sldNum"/>
          </p:nvPr>
        </p:nvSpPr>
        <p:spPr bwMode="auto">
          <a:xfrm>
            <a:off x="6556375" y="6246813"/>
            <a:ext cx="2127250" cy="471487"/>
          </a:xfrm>
          <a:prstGeom prst="rect">
            <a:avLst/>
          </a:prstGeom>
          <a:noFill/>
          <a:ln>
            <a:noFill/>
          </a:ln>
          <a:effectLst/>
          <a:extLst/>
        </p:spPr>
        <p:txBody>
          <a:bodyPr vert="horz" wrap="square" lIns="0" tIns="0" rIns="0" bIns="0" numCol="1" anchor="t" anchorCtr="0" compatLnSpc="1">
            <a:prstTxWarp prst="textNoShape">
              <a:avLst/>
            </a:prstTxWarp>
          </a:bodyPr>
          <a:lstStyle>
            <a:lvl1pPr algn="r" eaLnBrk="0" hangingPunct="0">
              <a:lnSpc>
                <a:spcPct val="90000"/>
              </a:lnSpc>
              <a:buClr>
                <a:srgbClr val="000000"/>
              </a:buClr>
              <a:buSzPct val="100000"/>
              <a:buFont typeface="Times New Roman" panose="02020603050405020304" pitchFamily="18" charset="0"/>
              <a:buNone/>
              <a:defRPr sz="1400">
                <a:solidFill>
                  <a:srgbClr val="000000"/>
                </a:solidFill>
              </a:defRPr>
            </a:lvl1pPr>
          </a:lstStyle>
          <a:p>
            <a:pPr defTabSz="449263" fontAlgn="base">
              <a:spcBef>
                <a:spcPct val="0"/>
              </a:spcBef>
              <a:spcAft>
                <a:spcPct val="0"/>
              </a:spcAft>
            </a:pPr>
            <a:fld id="{CB793608-8617-4962-848C-B052A8083C0B}" type="slidenum">
              <a:rPr lang="en-GB" altLang="en-US">
                <a:ea typeface="Arial Unicode MS" panose="020B0604020202020204" pitchFamily="34" charset="-128"/>
              </a:rPr>
              <a:pPr defTabSz="449263" fontAlgn="base">
                <a:spcBef>
                  <a:spcPct val="0"/>
                </a:spcBef>
                <a:spcAft>
                  <a:spcPct val="0"/>
                </a:spcAft>
              </a:pPr>
              <a:t>‹#›</a:t>
            </a:fld>
            <a:endParaRPr lang="en-GB" altLang="en-US">
              <a:ea typeface="Arial Unicode MS" panose="020B0604020202020204" pitchFamily="34" charset="-128"/>
            </a:endParaRPr>
          </a:p>
        </p:txBody>
      </p:sp>
    </p:spTree>
    <p:extLst>
      <p:ext uri="{BB962C8B-B14F-4D97-AF65-F5344CB8AC3E}">
        <p14:creationId xmlns:p14="http://schemas.microsoft.com/office/powerpoint/2010/main" val="303884642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904" r:id="rId13"/>
  </p:sldLayoutIdLst>
  <p:txStyles>
    <p:titleStyle>
      <a:lvl1pPr algn="ctr" defTabSz="449263" rtl="0" eaLnBrk="0" fontAlgn="base" hangingPunct="0">
        <a:lnSpc>
          <a:spcPct val="86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Arial Unicode MS" panose="020B0604020202020204" pitchFamily="34" charset="-128"/>
          <a:cs typeface="+mj-cs"/>
        </a:defRPr>
      </a:lvl1pPr>
      <a:lvl2pPr algn="ctr" defTabSz="449263" rtl="0" eaLnBrk="0" fontAlgn="base" hangingPunct="0">
        <a:lnSpc>
          <a:spcPct val="86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Arial Unicode MS" panose="020B0604020202020204" pitchFamily="34" charset="-128"/>
          <a:cs typeface="Arial Unicode MS" charset="0"/>
        </a:defRPr>
      </a:lvl2pPr>
      <a:lvl3pPr algn="ctr" defTabSz="449263" rtl="0" eaLnBrk="0" fontAlgn="base" hangingPunct="0">
        <a:lnSpc>
          <a:spcPct val="86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Arial Unicode MS" panose="020B0604020202020204" pitchFamily="34" charset="-128"/>
          <a:cs typeface="Arial Unicode MS" charset="0"/>
        </a:defRPr>
      </a:lvl3pPr>
      <a:lvl4pPr algn="ctr" defTabSz="449263" rtl="0" eaLnBrk="0" fontAlgn="base" hangingPunct="0">
        <a:lnSpc>
          <a:spcPct val="86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Arial Unicode MS" panose="020B0604020202020204" pitchFamily="34" charset="-128"/>
          <a:cs typeface="Arial Unicode MS" charset="0"/>
        </a:defRPr>
      </a:lvl4pPr>
      <a:lvl5pPr algn="ctr" defTabSz="449263" rtl="0" eaLnBrk="0" fontAlgn="base" hangingPunct="0">
        <a:lnSpc>
          <a:spcPct val="86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Arial Unicode MS" panose="020B0604020202020204" pitchFamily="34" charset="-128"/>
          <a:cs typeface="Arial Unicode MS" charset="0"/>
        </a:defRPr>
      </a:lvl5pPr>
      <a:lvl6pPr marL="457200"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Unicode MS" charset="0"/>
        </a:defRPr>
      </a:lvl6pPr>
      <a:lvl7pPr marL="914400"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Unicode MS" charset="0"/>
        </a:defRPr>
      </a:lvl7pPr>
      <a:lvl8pPr marL="1371600"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Unicode MS" charset="0"/>
        </a:defRPr>
      </a:lvl8pPr>
      <a:lvl9pPr marL="1828800" algn="ctr" defTabSz="449263" rtl="0" eaLnBrk="0" fontAlgn="base" hangingPunct="0">
        <a:lnSpc>
          <a:spcPct val="86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Arial Unicode MS" charset="0"/>
        </a:defRPr>
      </a:lvl9pPr>
    </p:titleStyle>
    <p:bodyStyle>
      <a:lvl1pPr marL="338138" indent="-338138" algn="l" defTabSz="449263" rtl="0" eaLnBrk="0" fontAlgn="base" hangingPunct="0">
        <a:lnSpc>
          <a:spcPct val="86000"/>
        </a:lnSpc>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Arial Unicode MS" panose="020B0604020202020204" pitchFamily="34" charset="-128"/>
          <a:cs typeface="+mn-cs"/>
        </a:defRPr>
      </a:lvl1pPr>
      <a:lvl2pPr marL="738188" indent="-280988" algn="l" defTabSz="449263" rtl="0" eaLnBrk="0" fontAlgn="base" hangingPunct="0">
        <a:lnSpc>
          <a:spcPct val="86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Arial Unicode MS" panose="020B0604020202020204" pitchFamily="34" charset="-128"/>
          <a:cs typeface="+mn-cs"/>
        </a:defRPr>
      </a:lvl2pPr>
      <a:lvl3pPr marL="1143000" indent="-228600" algn="l" defTabSz="449263" rtl="0" eaLnBrk="0" fontAlgn="base" hangingPunct="0">
        <a:lnSpc>
          <a:spcPct val="86000"/>
        </a:lnSpc>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ea typeface="Arial Unicode MS" panose="020B0604020202020204" pitchFamily="34" charset="-128"/>
          <a:cs typeface="+mn-cs"/>
        </a:defRPr>
      </a:lvl3pPr>
      <a:lvl4pPr marL="1600200" indent="-228600" algn="l" defTabSz="449263" rtl="0" eaLnBrk="0" fontAlgn="base" hangingPunct="0">
        <a:lnSpc>
          <a:spcPct val="86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anose="020B0604020202020204" pitchFamily="34" charset="-128"/>
          <a:cs typeface="+mn-cs"/>
        </a:defRPr>
      </a:lvl4pPr>
      <a:lvl5pPr marL="2057400" indent="-228600" algn="l" defTabSz="449263" rtl="0" eaLnBrk="0" fontAlgn="base" hangingPunct="0">
        <a:lnSpc>
          <a:spcPct val="86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Arial Unicode MS" panose="020B0604020202020204" pitchFamily="34" charset="-128"/>
          <a:cs typeface="+mn-cs"/>
        </a:defRPr>
      </a:lvl5pPr>
      <a:lvl6pPr marL="2514600" indent="-228600" algn="l" defTabSz="449263" rtl="0" eaLnBrk="0" fontAlgn="base" hangingPunct="0">
        <a:lnSpc>
          <a:spcPct val="86000"/>
        </a:lnSpc>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6pPr>
      <a:lvl7pPr marL="2971800" indent="-228600" algn="l" defTabSz="449263" rtl="0" eaLnBrk="0" fontAlgn="base" hangingPunct="0">
        <a:lnSpc>
          <a:spcPct val="86000"/>
        </a:lnSpc>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7pPr>
      <a:lvl8pPr marL="3429000" indent="-228600" algn="l" defTabSz="449263" rtl="0" eaLnBrk="0" fontAlgn="base" hangingPunct="0">
        <a:lnSpc>
          <a:spcPct val="86000"/>
        </a:lnSpc>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8pPr>
      <a:lvl9pPr marL="3886200" indent="-228600" algn="l" defTabSz="449263" rtl="0" eaLnBrk="0" fontAlgn="base" hangingPunct="0">
        <a:lnSpc>
          <a:spcPct val="86000"/>
        </a:lnSpc>
        <a:spcBef>
          <a:spcPts val="500"/>
        </a:spcBef>
        <a:spcAft>
          <a:spcPct val="0"/>
        </a:spcAft>
        <a:buClr>
          <a:srgbClr val="000000"/>
        </a:buClr>
        <a:buSzPct val="100000"/>
        <a:buFont typeface="Times New Roman" pitchFamily="16"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999793"/>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3" r:id="rId3"/>
    <p:sldLayoutId id="2147483672" r:id="rId4"/>
    <p:sldLayoutId id="2147483662" r:id="rId5"/>
    <p:sldLayoutId id="2147483650" r:id="rId6"/>
    <p:sldLayoutId id="2147483651" r:id="rId7"/>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09050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33828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p:cNvSpPr txBox="1">
            <a:spLocks noChangeArrowheads="1"/>
          </p:cNvSpPr>
          <p:nvPr/>
        </p:nvSpPr>
        <p:spPr bwMode="auto">
          <a:xfrm>
            <a:off x="8532813" y="6597650"/>
            <a:ext cx="287337"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9pPr>
          </a:lstStyle>
          <a:p>
            <a:pPr algn="r" defTabSz="449263" fontAlgn="base">
              <a:spcBef>
                <a:spcPts val="200"/>
              </a:spcBef>
              <a:spcAft>
                <a:spcPct val="0"/>
              </a:spcAft>
              <a:buSzPct val="100000"/>
              <a:defRPr/>
            </a:pPr>
            <a:fld id="{E35F595A-8C0E-4834-AB4A-98F5A7E84E99}" type="slidenum">
              <a:rPr lang="en-US" altLang="en-US" sz="800" b="1" smtClean="0">
                <a:solidFill>
                  <a:srgbClr val="FFFFFF"/>
                </a:solidFill>
              </a:rPr>
              <a:pPr algn="r" defTabSz="449263" fontAlgn="base">
                <a:spcBef>
                  <a:spcPts val="200"/>
                </a:spcBef>
                <a:spcAft>
                  <a:spcPct val="0"/>
                </a:spcAft>
                <a:buSzPct val="100000"/>
                <a:defRPr/>
              </a:pPr>
              <a:t>‹#›</a:t>
            </a:fld>
            <a:endParaRPr lang="en-US" altLang="en-US" sz="800" b="1" smtClean="0">
              <a:solidFill>
                <a:srgbClr val="FFFFFF"/>
              </a:solidFill>
            </a:endParaRPr>
          </a:p>
        </p:txBody>
      </p:sp>
      <p:sp>
        <p:nvSpPr>
          <p:cNvPr id="8195" name="Text Box 3"/>
          <p:cNvSpPr txBox="1">
            <a:spLocks noChangeArrowheads="1"/>
          </p:cNvSpPr>
          <p:nvPr/>
        </p:nvSpPr>
        <p:spPr bwMode="auto">
          <a:xfrm>
            <a:off x="250825" y="6597650"/>
            <a:ext cx="6192838"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ＭＳ Ｐゴシック" panose="020B0600070205080204" pitchFamily="34" charset="-128"/>
              </a:defRPr>
            </a:lvl9pPr>
          </a:lstStyle>
          <a:p>
            <a:pPr defTabSz="449263" fontAlgn="base">
              <a:spcBef>
                <a:spcPts val="250"/>
              </a:spcBef>
              <a:spcAft>
                <a:spcPct val="0"/>
              </a:spcAft>
              <a:buSzPct val="100000"/>
              <a:defRPr/>
            </a:pPr>
            <a:r>
              <a:rPr lang="fr-CH" altLang="en-US" sz="1000" b="1" smtClean="0">
                <a:solidFill>
                  <a:srgbClr val="FF0000"/>
                </a:solidFill>
              </a:rPr>
              <a:t>Sustainable Industrial Policy</a:t>
            </a:r>
          </a:p>
        </p:txBody>
      </p:sp>
    </p:spTree>
    <p:extLst>
      <p:ext uri="{BB962C8B-B14F-4D97-AF65-F5344CB8AC3E}">
        <p14:creationId xmlns:p14="http://schemas.microsoft.com/office/powerpoint/2010/main" val="358533360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3600" b="1"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2600" b="1" i="1" kern="1200">
          <a:solidFill>
            <a:srgbClr val="FF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14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ＭＳ Ｐゴシック" panose="020B0600070205080204" pitchFamily="34"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ＭＳ Ｐゴシック" panose="020B0600070205080204" pitchFamily="34"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45588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55153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64051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88303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Lst>
  <p:timing>
    <p:tnLst>
      <p:par>
        <p:cTn id="1" dur="indefinite" restart="never" nodeType="tmRoot"/>
      </p:par>
    </p:tnLst>
  </p:timing>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2.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234830" y="5654663"/>
            <a:ext cx="6264696" cy="1109333"/>
          </a:xfrm>
        </p:spPr>
        <p:txBody>
          <a:bodyPr/>
          <a:lstStyle/>
          <a:p>
            <a:pPr algn="ctr">
              <a:tabLst>
                <a:tab pos="2808605" algn="l"/>
                <a:tab pos="457200" algn="l"/>
              </a:tabLst>
            </a:pPr>
            <a:r>
              <a:rPr lang="fr-CH" dirty="0" err="1" smtClean="0">
                <a:ln w="9525" cap="rnd" cmpd="sng" algn="ctr">
                  <a:solidFill>
                    <a:srgbClr val="FFFF00"/>
                  </a:solidFill>
                  <a:prstDash val="solid"/>
                  <a:bevel/>
                </a:ln>
              </a:rPr>
              <a:t>IndustriALL</a:t>
            </a:r>
            <a:r>
              <a:rPr lang="fr-CH" dirty="0" smtClean="0">
                <a:ln w="9525" cap="rnd" cmpd="sng" algn="ctr">
                  <a:solidFill>
                    <a:srgbClr val="FFFF00"/>
                  </a:solidFill>
                  <a:prstDash val="solid"/>
                  <a:bevel/>
                </a:ln>
              </a:rPr>
              <a:t>: Just Transition and </a:t>
            </a:r>
            <a:r>
              <a:rPr lang="fr-CH" dirty="0" err="1" smtClean="0">
                <a:ln w="9525" cap="rnd" cmpd="sng" algn="ctr">
                  <a:solidFill>
                    <a:srgbClr val="FFFF00"/>
                  </a:solidFill>
                  <a:prstDash val="solid"/>
                  <a:bevel/>
                </a:ln>
              </a:rPr>
              <a:t>Industry</a:t>
            </a:r>
            <a:r>
              <a:rPr lang="fr-CH" dirty="0" smtClean="0">
                <a:ln w="9525" cap="rnd" cmpd="sng" algn="ctr">
                  <a:solidFill>
                    <a:srgbClr val="FFFF00"/>
                  </a:solidFill>
                  <a:prstDash val="solid"/>
                  <a:bevel/>
                </a:ln>
              </a:rPr>
              <a:t> 4.0</a:t>
            </a:r>
            <a:endParaRPr 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931" y="0"/>
            <a:ext cx="8597069" cy="558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843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bwMode="auto">
          <a:xfrm>
            <a:off x="1331913" y="3789363"/>
            <a:ext cx="7812087"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fr-CH" altLang="en-US" smtClean="0">
                <a:solidFill>
                  <a:schemeClr val="tx1"/>
                </a:solidFill>
                <a:latin typeface="Arial" charset="0"/>
                <a:ea typeface="ＭＳ Ｐゴシック" pitchFamily="34" charset="-128"/>
                <a:cs typeface="Arial" charset="0"/>
              </a:rPr>
              <a:t>Sustainable Industrial Policy</a:t>
            </a:r>
            <a:br>
              <a:rPr lang="fr-CH" altLang="en-US" smtClean="0">
                <a:solidFill>
                  <a:schemeClr val="tx1"/>
                </a:solidFill>
                <a:latin typeface="Arial" charset="0"/>
                <a:ea typeface="ＭＳ Ｐゴシック" pitchFamily="34" charset="-128"/>
                <a:cs typeface="Arial" charset="0"/>
              </a:rPr>
            </a:br>
            <a:endParaRPr lang="en-US" altLang="en-US" smtClean="0">
              <a:solidFill>
                <a:schemeClr val="tx1"/>
              </a:solidFill>
              <a:latin typeface="Arial" charset="0"/>
              <a:ea typeface="ＭＳ Ｐゴシック" pitchFamily="34" charset="-128"/>
              <a:cs typeface="Arial" charset="0"/>
            </a:endParaRPr>
          </a:p>
        </p:txBody>
      </p:sp>
      <p:pic>
        <p:nvPicPr>
          <p:cNvPr id="6349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p:cNvSpPr txBox="1">
            <a:spLocks/>
          </p:cNvSpPr>
          <p:nvPr/>
        </p:nvSpPr>
        <p:spPr bwMode="auto">
          <a:xfrm>
            <a:off x="263838" y="272305"/>
            <a:ext cx="3923151" cy="11897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0" fontAlgn="base" hangingPunct="0">
              <a:lnSpc>
                <a:spcPct val="100000"/>
              </a:lnSpc>
              <a:spcBef>
                <a:spcPct val="0"/>
              </a:spcBef>
              <a:spcAft>
                <a:spcPct val="0"/>
              </a:spcAft>
              <a:defRPr sz="3600" b="1" kern="1200">
                <a:solidFill>
                  <a:srgbClr val="FF0000"/>
                </a:solidFill>
                <a:latin typeface="Arial"/>
                <a:ea typeface="Arial"/>
                <a:cs typeface="Arial"/>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fr-CH" altLang="en-US" dirty="0" smtClean="0">
                <a:solidFill>
                  <a:prstClr val="white"/>
                </a:solidFill>
                <a:latin typeface="Arial" charset="0"/>
                <a:ea typeface="ＭＳ Ｐゴシック" pitchFamily="34" charset="-128"/>
                <a:cs typeface="Arial" charset="0"/>
              </a:rPr>
              <a:t>Components of a </a:t>
            </a:r>
          </a:p>
          <a:p>
            <a:r>
              <a:rPr lang="fr-CH" altLang="en-US" dirty="0" smtClean="0">
                <a:solidFill>
                  <a:prstClr val="white"/>
                </a:solidFill>
                <a:latin typeface="Arial" charset="0"/>
                <a:ea typeface="ＭＳ Ｐゴシック" pitchFamily="34" charset="-128"/>
                <a:cs typeface="Arial" charset="0"/>
              </a:rPr>
              <a:t>Just Transition:</a:t>
            </a:r>
          </a:p>
        </p:txBody>
      </p:sp>
    </p:spTree>
    <p:extLst>
      <p:ext uri="{BB962C8B-B14F-4D97-AF65-F5344CB8AC3E}">
        <p14:creationId xmlns:p14="http://schemas.microsoft.com/office/powerpoint/2010/main" val="527107309"/>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55650" y="2565400"/>
            <a:ext cx="7364413" cy="2879725"/>
          </a:xfrm>
        </p:spPr>
        <p:txBody>
          <a:bodyPr/>
          <a:lstStyle/>
          <a:p>
            <a:pPr marL="466725" indent="-466725" eaLnBrk="1" hangingPunct="1">
              <a:spcBef>
                <a:spcPts val="600"/>
              </a:spcBef>
              <a:buFont typeface="Arial" charset="0"/>
              <a:buChar char="•"/>
              <a:defRPr/>
            </a:pPr>
            <a:r>
              <a:rPr lang="fr-CH" sz="2000" dirty="0" err="1" smtClean="0">
                <a:latin typeface="Arial" charset="0"/>
                <a:ea typeface="ＭＳ Ｐゴシック" pitchFamily="34" charset="-128"/>
                <a:cs typeface="Arial" charset="0"/>
              </a:rPr>
              <a:t>Strategically</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targets</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specific</a:t>
            </a:r>
            <a:r>
              <a:rPr lang="fr-CH" sz="2000" dirty="0" smtClean="0">
                <a:latin typeface="Arial" charset="0"/>
                <a:ea typeface="ＭＳ Ｐゴシック" pitchFamily="34" charset="-128"/>
                <a:cs typeface="Arial" charset="0"/>
              </a:rPr>
              <a:t> industries and </a:t>
            </a:r>
            <a:r>
              <a:rPr lang="fr-CH" sz="2000" dirty="0" err="1" smtClean="0">
                <a:latin typeface="Arial" charset="0"/>
                <a:ea typeface="ＭＳ Ｐゴシック" pitchFamily="34" charset="-128"/>
                <a:cs typeface="Arial" charset="0"/>
              </a:rPr>
              <a:t>sectors</a:t>
            </a:r>
            <a:endParaRPr lang="fr-CH" sz="2000" dirty="0" smtClean="0">
              <a:latin typeface="Arial" charset="0"/>
              <a:ea typeface="ＭＳ Ｐゴシック" pitchFamily="34" charset="-128"/>
              <a:cs typeface="Arial" charset="0"/>
            </a:endParaRPr>
          </a:p>
          <a:p>
            <a:pPr marL="466725" indent="-466725" eaLnBrk="1" hangingPunct="1">
              <a:spcBef>
                <a:spcPts val="600"/>
              </a:spcBef>
              <a:buFont typeface="Arial" charset="0"/>
              <a:buChar char="•"/>
              <a:defRPr/>
            </a:pPr>
            <a:r>
              <a:rPr lang="fr-CH" sz="2000" dirty="0" err="1" smtClean="0">
                <a:latin typeface="Arial" charset="0"/>
                <a:ea typeface="ＭＳ Ｐゴシック" pitchFamily="34" charset="-128"/>
                <a:cs typeface="Arial" charset="0"/>
              </a:rPr>
              <a:t>Considers</a:t>
            </a:r>
            <a:r>
              <a:rPr lang="fr-CH" sz="2000" dirty="0" smtClean="0">
                <a:latin typeface="Arial" charset="0"/>
                <a:ea typeface="ＭＳ Ｐゴシック" pitchFamily="34" charset="-128"/>
                <a:cs typeface="Arial" charset="0"/>
              </a:rPr>
              <a:t> transportation and communications infrastructures, </a:t>
            </a:r>
            <a:r>
              <a:rPr lang="fr-CH" sz="2000" dirty="0" err="1" smtClean="0">
                <a:latin typeface="Arial" charset="0"/>
                <a:ea typeface="ＭＳ Ｐゴシック" pitchFamily="34" charset="-128"/>
                <a:cs typeface="Arial" charset="0"/>
              </a:rPr>
              <a:t>education</a:t>
            </a:r>
            <a:r>
              <a:rPr lang="fr-CH" sz="2000" dirty="0" smtClean="0">
                <a:latin typeface="Arial" charset="0"/>
                <a:ea typeface="ＭＳ Ｐゴシック" pitchFamily="34" charset="-128"/>
                <a:cs typeface="Arial" charset="0"/>
              </a:rPr>
              <a:t> and </a:t>
            </a:r>
            <a:r>
              <a:rPr lang="fr-CH" sz="2000" dirty="0" err="1" smtClean="0">
                <a:latin typeface="Arial" charset="0"/>
                <a:ea typeface="ＭＳ Ｐゴシック" pitchFamily="34" charset="-128"/>
                <a:cs typeface="Arial" charset="0"/>
              </a:rPr>
              <a:t>skills</a:t>
            </a:r>
            <a:r>
              <a:rPr lang="fr-CH" sz="2000" dirty="0" smtClean="0">
                <a:latin typeface="Arial" charset="0"/>
                <a:ea typeface="ＭＳ Ｐゴシック" pitchFamily="34" charset="-128"/>
                <a:cs typeface="Arial" charset="0"/>
              </a:rPr>
              <a:t>, training, </a:t>
            </a:r>
            <a:r>
              <a:rPr lang="fr-CH" sz="2000" dirty="0" err="1" smtClean="0">
                <a:latin typeface="Arial" charset="0"/>
                <a:ea typeface="ＭＳ Ｐゴシック" pitchFamily="34" charset="-128"/>
                <a:cs typeface="Arial" charset="0"/>
              </a:rPr>
              <a:t>research</a:t>
            </a:r>
            <a:r>
              <a:rPr lang="fr-CH" sz="2000" dirty="0" smtClean="0">
                <a:latin typeface="Arial" charset="0"/>
                <a:ea typeface="ＭＳ Ｐゴシック" pitchFamily="34" charset="-128"/>
                <a:cs typeface="Arial" charset="0"/>
              </a:rPr>
              <a:t> and </a:t>
            </a:r>
            <a:r>
              <a:rPr lang="fr-CH" sz="2000" dirty="0" err="1" smtClean="0">
                <a:latin typeface="Arial" charset="0"/>
                <a:ea typeface="ＭＳ Ｐゴシック" pitchFamily="34" charset="-128"/>
                <a:cs typeface="Arial" charset="0"/>
              </a:rPr>
              <a:t>energy</a:t>
            </a:r>
            <a:endParaRPr lang="fr-CH" sz="2000" dirty="0" smtClean="0">
              <a:latin typeface="Arial" charset="0"/>
              <a:ea typeface="ＭＳ Ｐゴシック" pitchFamily="34" charset="-128"/>
              <a:cs typeface="Arial" charset="0"/>
            </a:endParaRPr>
          </a:p>
          <a:p>
            <a:pPr marL="466725" indent="-466725" eaLnBrk="1" hangingPunct="1">
              <a:spcBef>
                <a:spcPts val="600"/>
              </a:spcBef>
              <a:buFont typeface="Arial" charset="0"/>
              <a:buChar char="•"/>
              <a:defRPr/>
            </a:pPr>
            <a:r>
              <a:rPr lang="fr-CH" sz="2000" dirty="0" err="1" smtClean="0">
                <a:latin typeface="Arial" charset="0"/>
                <a:ea typeface="ＭＳ Ｐゴシック" pitchFamily="34" charset="-128"/>
                <a:cs typeface="Arial" charset="0"/>
              </a:rPr>
              <a:t>Creates</a:t>
            </a:r>
            <a:r>
              <a:rPr lang="fr-CH" sz="2000" dirty="0" smtClean="0">
                <a:latin typeface="Arial" charset="0"/>
                <a:ea typeface="ＭＳ Ｐゴシック" pitchFamily="34" charset="-128"/>
                <a:cs typeface="Arial" charset="0"/>
              </a:rPr>
              <a:t> a </a:t>
            </a:r>
            <a:r>
              <a:rPr lang="fr-CH" sz="2000" dirty="0" err="1" smtClean="0">
                <a:latin typeface="Arial" charset="0"/>
                <a:ea typeface="ＭＳ Ｐゴシック" pitchFamily="34" charset="-128"/>
                <a:cs typeface="Arial" charset="0"/>
              </a:rPr>
              <a:t>healthy</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economy</a:t>
            </a:r>
            <a:r>
              <a:rPr lang="fr-CH" sz="2000" dirty="0" smtClean="0">
                <a:latin typeface="Arial" charset="0"/>
                <a:ea typeface="ＭＳ Ｐゴシック" pitchFamily="34" charset="-128"/>
                <a:cs typeface="Arial" charset="0"/>
              </a:rPr>
              <a:t> and </a:t>
            </a:r>
            <a:r>
              <a:rPr lang="fr-CH" sz="2000" dirty="0" err="1" smtClean="0">
                <a:latin typeface="Arial" charset="0"/>
                <a:ea typeface="ＭＳ Ｐゴシック" pitchFamily="34" charset="-128"/>
                <a:cs typeface="Arial" charset="0"/>
              </a:rPr>
              <a:t>quality</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employment</a:t>
            </a:r>
            <a:endParaRPr lang="fr-CH" sz="2000" dirty="0" smtClean="0">
              <a:latin typeface="Arial" charset="0"/>
              <a:ea typeface="ＭＳ Ｐゴシック" pitchFamily="34" charset="-128"/>
              <a:cs typeface="Arial" charset="0"/>
            </a:endParaRPr>
          </a:p>
          <a:p>
            <a:pPr marL="466725" indent="-466725" eaLnBrk="1" hangingPunct="1">
              <a:spcBef>
                <a:spcPts val="600"/>
              </a:spcBef>
              <a:buFont typeface="Arial" charset="0"/>
              <a:buChar char="•"/>
              <a:defRPr/>
            </a:pPr>
            <a:r>
              <a:rPr lang="fr-CH" sz="2000" dirty="0" err="1" smtClean="0">
                <a:latin typeface="Arial" charset="0"/>
                <a:ea typeface="ＭＳ Ｐゴシック" pitchFamily="34" charset="-128"/>
                <a:cs typeface="Arial" charset="0"/>
              </a:rPr>
              <a:t>Minimizes</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negative</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environmental</a:t>
            </a:r>
            <a:r>
              <a:rPr lang="fr-CH" sz="2000" dirty="0" smtClean="0">
                <a:latin typeface="Arial" charset="0"/>
                <a:ea typeface="ＭＳ Ｐゴシック" pitchFamily="34" charset="-128"/>
                <a:cs typeface="Arial" charset="0"/>
              </a:rPr>
              <a:t> impacts</a:t>
            </a:r>
          </a:p>
          <a:p>
            <a:pPr marL="466725" indent="-466725" eaLnBrk="1" hangingPunct="1">
              <a:spcBef>
                <a:spcPts val="600"/>
              </a:spcBef>
              <a:buFont typeface="Arial" charset="0"/>
              <a:buChar char="•"/>
              <a:defRPr/>
            </a:pPr>
            <a:r>
              <a:rPr lang="fr-CH" sz="2000" dirty="0" err="1" smtClean="0">
                <a:latin typeface="Arial" charset="0"/>
                <a:ea typeface="ＭＳ Ｐゴシック" pitchFamily="34" charset="-128"/>
                <a:cs typeface="Arial" charset="0"/>
              </a:rPr>
              <a:t>Advances</a:t>
            </a:r>
            <a:r>
              <a:rPr lang="fr-CH" sz="2000" dirty="0" smtClean="0">
                <a:latin typeface="Arial" charset="0"/>
                <a:ea typeface="ＭＳ Ｐゴシック" pitchFamily="34" charset="-128"/>
                <a:cs typeface="Arial" charset="0"/>
              </a:rPr>
              <a:t> the </a:t>
            </a:r>
            <a:r>
              <a:rPr lang="fr-CH" sz="2000" dirty="0" err="1" smtClean="0">
                <a:latin typeface="Arial" charset="0"/>
                <a:ea typeface="ＭＳ Ｐゴシック" pitchFamily="34" charset="-128"/>
                <a:cs typeface="Arial" charset="0"/>
              </a:rPr>
              <a:t>interests</a:t>
            </a:r>
            <a:r>
              <a:rPr lang="fr-CH" sz="2000" dirty="0" smtClean="0">
                <a:latin typeface="Arial" charset="0"/>
                <a:ea typeface="ＭＳ Ｐゴシック" pitchFamily="34" charset="-128"/>
                <a:cs typeface="Arial" charset="0"/>
              </a:rPr>
              <a:t> of society as a </a:t>
            </a:r>
            <a:r>
              <a:rPr lang="fr-CH" sz="2000" dirty="0" err="1" smtClean="0">
                <a:latin typeface="Arial" charset="0"/>
                <a:ea typeface="ＭＳ Ｐゴシック" pitchFamily="34" charset="-128"/>
                <a:cs typeface="Arial" charset="0"/>
              </a:rPr>
              <a:t>whole</a:t>
            </a:r>
            <a:endParaRPr lang="fr-CH" sz="2000" dirty="0" smtClean="0">
              <a:latin typeface="Arial" charset="0"/>
              <a:ea typeface="ＭＳ Ｐゴシック" pitchFamily="34" charset="-128"/>
              <a:cs typeface="Arial" charset="0"/>
            </a:endParaRPr>
          </a:p>
          <a:p>
            <a:pPr marL="466725" indent="-466725" eaLnBrk="1" hangingPunct="1">
              <a:spcBef>
                <a:spcPts val="600"/>
              </a:spcBef>
              <a:buFont typeface="Arial" charset="0"/>
              <a:buChar char="•"/>
              <a:defRPr/>
            </a:pPr>
            <a:r>
              <a:rPr lang="fr-CH" sz="2000" dirty="0" err="1" smtClean="0">
                <a:latin typeface="Arial" charset="0"/>
                <a:ea typeface="ＭＳ Ｐゴシック" pitchFamily="34" charset="-128"/>
                <a:cs typeface="Arial" charset="0"/>
              </a:rPr>
              <a:t>Advances</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IndustriALL’s</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strategic</a:t>
            </a:r>
            <a:r>
              <a:rPr lang="fr-CH" sz="2000" dirty="0" smtClean="0">
                <a:latin typeface="Arial" charset="0"/>
                <a:ea typeface="ＭＳ Ｐゴシック" pitchFamily="34" charset="-128"/>
                <a:cs typeface="Arial" charset="0"/>
              </a:rPr>
              <a:t> goals</a:t>
            </a:r>
            <a:endParaRPr lang="en-US" sz="2000" dirty="0" smtClean="0">
              <a:latin typeface="Arial" charset="0"/>
              <a:ea typeface="ＭＳ Ｐゴシック" pitchFamily="34" charset="-128"/>
              <a:cs typeface="Arial" charset="0"/>
            </a:endParaRPr>
          </a:p>
          <a:p>
            <a:pPr>
              <a:defRPr/>
            </a:pPr>
            <a:endParaRPr lang="fr-CH" sz="2000" dirty="0"/>
          </a:p>
        </p:txBody>
      </p:sp>
      <p:sp>
        <p:nvSpPr>
          <p:cNvPr id="66563" name="Title 2"/>
          <p:cNvSpPr>
            <a:spLocks noGrp="1"/>
          </p:cNvSpPr>
          <p:nvPr>
            <p:ph type="title"/>
          </p:nvPr>
        </p:nvSpPr>
        <p:spPr bwMode="auto">
          <a:xfrm>
            <a:off x="755650" y="731838"/>
            <a:ext cx="7920038" cy="75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smtClean="0">
                <a:latin typeface="Arial" charset="0"/>
                <a:ea typeface="ＭＳ Ｐゴシック" pitchFamily="34" charset="-128"/>
                <a:cs typeface="Arial" charset="0"/>
              </a:rPr>
              <a:t>Industrial policy</a:t>
            </a:r>
          </a:p>
        </p:txBody>
      </p:sp>
      <p:sp>
        <p:nvSpPr>
          <p:cNvPr id="66564" name="Text Placeholder 3"/>
          <p:cNvSpPr>
            <a:spLocks noGrp="1"/>
          </p:cNvSpPr>
          <p:nvPr>
            <p:ph type="body" sz="quarter" idx="32"/>
          </p:nvPr>
        </p:nvSpPr>
        <p:spPr bwMode="auto">
          <a:xfrm>
            <a:off x="755650" y="1643063"/>
            <a:ext cx="7920038"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b="1" smtClean="0">
                <a:solidFill>
                  <a:schemeClr val="tx1"/>
                </a:solidFill>
                <a:latin typeface="Arial" charset="0"/>
                <a:ea typeface="ＭＳ Ｐゴシック" pitchFamily="34" charset="-128"/>
                <a:cs typeface="Arial" charset="0"/>
              </a:rPr>
              <a:t>A plan to encourage desired patterns of industrial development and growth</a:t>
            </a:r>
            <a:endParaRPr lang="en-US" altLang="en-US" b="1" smtClean="0">
              <a:solidFill>
                <a:schemeClr val="tx1"/>
              </a:solidFill>
              <a:latin typeface="Arial" charset="0"/>
              <a:ea typeface="ＭＳ Ｐゴシック" pitchFamily="34" charset="-128"/>
              <a:cs typeface="Arial" charset="0"/>
            </a:endParaRPr>
          </a:p>
          <a:p>
            <a:endParaRPr lang="fr-CH" altLang="en-US" smtClean="0">
              <a:latin typeface="Arial" charset="0"/>
              <a:ea typeface="ＭＳ Ｐゴシック" pitchFamily="34" charset="-128"/>
              <a:cs typeface="Arial" charset="0"/>
            </a:endParaRPr>
          </a:p>
        </p:txBody>
      </p:sp>
      <p:pic>
        <p:nvPicPr>
          <p:cNvPr id="6656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23387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4"/>
          <p:cNvSpPr>
            <a:spLocks noGrp="1"/>
          </p:cNvSpPr>
          <p:nvPr>
            <p:ph type="title"/>
          </p:nvPr>
        </p:nvSpPr>
        <p:spPr bwMode="auto">
          <a:xfrm>
            <a:off x="1692275" y="3500438"/>
            <a:ext cx="6084888" cy="754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smtClean="0">
                <a:solidFill>
                  <a:schemeClr val="tx1"/>
                </a:solidFill>
                <a:latin typeface="Arial" charset="0"/>
                <a:ea typeface="ＭＳ Ｐゴシック" pitchFamily="34" charset="-128"/>
                <a:cs typeface="Arial" charset="0"/>
              </a:rPr>
              <a:t>Robust Social Protections</a:t>
            </a:r>
          </a:p>
        </p:txBody>
      </p:sp>
      <p:pic>
        <p:nvPicPr>
          <p:cNvPr id="6758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p:cNvSpPr txBox="1">
            <a:spLocks/>
          </p:cNvSpPr>
          <p:nvPr/>
        </p:nvSpPr>
        <p:spPr bwMode="auto">
          <a:xfrm>
            <a:off x="263838" y="272305"/>
            <a:ext cx="3923151" cy="11897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0" fontAlgn="base" hangingPunct="0">
              <a:lnSpc>
                <a:spcPct val="100000"/>
              </a:lnSpc>
              <a:spcBef>
                <a:spcPct val="0"/>
              </a:spcBef>
              <a:spcAft>
                <a:spcPct val="0"/>
              </a:spcAft>
              <a:defRPr sz="3600" b="1" kern="1200">
                <a:solidFill>
                  <a:srgbClr val="FF0000"/>
                </a:solidFill>
                <a:latin typeface="Arial"/>
                <a:ea typeface="Arial"/>
                <a:cs typeface="Arial"/>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fr-CH" altLang="en-US" dirty="0" smtClean="0">
                <a:solidFill>
                  <a:prstClr val="white"/>
                </a:solidFill>
                <a:latin typeface="Arial" charset="0"/>
                <a:ea typeface="ＭＳ Ｐゴシック" pitchFamily="34" charset="-128"/>
                <a:cs typeface="Arial" charset="0"/>
              </a:rPr>
              <a:t>Components of a </a:t>
            </a:r>
          </a:p>
          <a:p>
            <a:r>
              <a:rPr lang="fr-CH" altLang="en-US" dirty="0" smtClean="0">
                <a:solidFill>
                  <a:prstClr val="white"/>
                </a:solidFill>
                <a:latin typeface="Arial" charset="0"/>
                <a:ea typeface="ＭＳ Ｐゴシック" pitchFamily="34" charset="-128"/>
                <a:cs typeface="Arial" charset="0"/>
              </a:rPr>
              <a:t>Just Transition:</a:t>
            </a:r>
          </a:p>
        </p:txBody>
      </p:sp>
    </p:spTree>
    <p:extLst>
      <p:ext uri="{BB962C8B-B14F-4D97-AF65-F5344CB8AC3E}">
        <p14:creationId xmlns:p14="http://schemas.microsoft.com/office/powerpoint/2010/main" val="191768959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Placeholder 5"/>
          <p:cNvSpPr>
            <a:spLocks noGrp="1"/>
          </p:cNvSpPr>
          <p:nvPr>
            <p:ph type="body" sz="quarter" idx="10"/>
          </p:nvPr>
        </p:nvSpPr>
        <p:spPr bwMode="auto">
          <a:xfrm>
            <a:off x="827088" y="1844675"/>
            <a:ext cx="7364412" cy="416148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66725" indent="-466725">
              <a:buFont typeface="Arial" charset="0"/>
              <a:buChar char="•"/>
              <a:defRPr/>
            </a:pPr>
            <a:r>
              <a:rPr lang="fr-CH" sz="2000" dirty="0" err="1" smtClean="0">
                <a:latin typeface="Arial" charset="0"/>
                <a:ea typeface="ＭＳ Ｐゴシック" pitchFamily="34" charset="-128"/>
                <a:cs typeface="Arial" charset="0"/>
              </a:rPr>
              <a:t>Workers</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their</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families</a:t>
            </a:r>
            <a:r>
              <a:rPr lang="fr-CH" sz="2000" dirty="0" smtClean="0">
                <a:latin typeface="Arial" charset="0"/>
                <a:ea typeface="ＭＳ Ｐゴシック" pitchFamily="34" charset="-128"/>
                <a:cs typeface="Arial" charset="0"/>
              </a:rPr>
              <a:t>, and </a:t>
            </a:r>
            <a:r>
              <a:rPr lang="fr-CH" sz="2000" dirty="0" err="1" smtClean="0">
                <a:latin typeface="Arial" charset="0"/>
                <a:ea typeface="ＭＳ Ｐゴシック" pitchFamily="34" charset="-128"/>
                <a:cs typeface="Arial" charset="0"/>
              </a:rPr>
              <a:t>their</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communities</a:t>
            </a:r>
            <a:r>
              <a:rPr lang="fr-CH" sz="2000" dirty="0" smtClean="0">
                <a:latin typeface="Arial" charset="0"/>
                <a:ea typeface="ＭＳ Ｐゴシック" pitchFamily="34" charset="-128"/>
                <a:cs typeface="Arial" charset="0"/>
              </a:rPr>
              <a:t> – </a:t>
            </a:r>
            <a:r>
              <a:rPr lang="fr-CH" sz="2000" dirty="0" err="1" smtClean="0">
                <a:latin typeface="Arial" charset="0"/>
                <a:ea typeface="ＭＳ Ｐゴシック" pitchFamily="34" charset="-128"/>
                <a:cs typeface="Arial" charset="0"/>
              </a:rPr>
              <a:t>including</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their</a:t>
            </a:r>
            <a:r>
              <a:rPr lang="fr-CH" sz="2000" dirty="0" smtClean="0">
                <a:latin typeface="Arial" charset="0"/>
                <a:ea typeface="ＭＳ Ｐゴシック" pitchFamily="34" charset="-128"/>
                <a:cs typeface="Arial" charset="0"/>
              </a:rPr>
              <a:t> unions – must </a:t>
            </a:r>
            <a:r>
              <a:rPr lang="fr-CH" sz="2000" dirty="0" err="1" smtClean="0">
                <a:latin typeface="Arial" charset="0"/>
                <a:ea typeface="ＭＳ Ｐゴシック" pitchFamily="34" charset="-128"/>
                <a:cs typeface="Arial" charset="0"/>
              </a:rPr>
              <a:t>be</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kept</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whole</a:t>
            </a:r>
            <a:endParaRPr lang="fr-CH" sz="2000" dirty="0" smtClean="0">
              <a:latin typeface="Arial" charset="0"/>
              <a:ea typeface="ＭＳ Ｐゴシック" pitchFamily="34" charset="-128"/>
              <a:cs typeface="Arial" charset="0"/>
            </a:endParaRPr>
          </a:p>
          <a:p>
            <a:pPr marL="466725" indent="-466725">
              <a:buFont typeface="Arial" charset="0"/>
              <a:buChar char="•"/>
              <a:defRPr/>
            </a:pPr>
            <a:r>
              <a:rPr lang="fr-CH" sz="2000" dirty="0" err="1" smtClean="0">
                <a:latin typeface="Arial" charset="0"/>
                <a:ea typeface="ＭＳ Ｐゴシック" pitchFamily="34" charset="-128"/>
                <a:cs typeface="Arial" charset="0"/>
              </a:rPr>
              <a:t>Health</a:t>
            </a:r>
            <a:r>
              <a:rPr lang="fr-CH" sz="2000" dirty="0" smtClean="0">
                <a:latin typeface="Arial" charset="0"/>
                <a:ea typeface="ＭＳ Ｐゴシック" pitchFamily="34" charset="-128"/>
                <a:cs typeface="Arial" charset="0"/>
              </a:rPr>
              <a:t> care, pensions, </a:t>
            </a:r>
            <a:r>
              <a:rPr lang="fr-CH" sz="2000" dirty="0" err="1" smtClean="0">
                <a:latin typeface="Arial" charset="0"/>
                <a:ea typeface="ＭＳ Ｐゴシック" pitchFamily="34" charset="-128"/>
                <a:cs typeface="Arial" charset="0"/>
              </a:rPr>
              <a:t>education</a:t>
            </a:r>
            <a:r>
              <a:rPr lang="fr-CH" sz="2000" dirty="0" smtClean="0">
                <a:latin typeface="Arial" charset="0"/>
                <a:ea typeface="ＭＳ Ｐゴシック" pitchFamily="34" charset="-128"/>
                <a:cs typeface="Arial" charset="0"/>
              </a:rPr>
              <a:t>, and all sorts of social </a:t>
            </a:r>
            <a:r>
              <a:rPr lang="fr-CH" sz="2000" dirty="0" err="1" smtClean="0">
                <a:latin typeface="Arial" charset="0"/>
                <a:ea typeface="ＭＳ Ｐゴシック" pitchFamily="34" charset="-128"/>
                <a:cs typeface="Arial" charset="0"/>
              </a:rPr>
              <a:t>safety</a:t>
            </a:r>
            <a:r>
              <a:rPr lang="fr-CH" sz="2000" dirty="0" smtClean="0">
                <a:latin typeface="Arial" charset="0"/>
                <a:ea typeface="ＭＳ Ｐゴシック" pitchFamily="34" charset="-128"/>
                <a:cs typeface="Arial" charset="0"/>
              </a:rPr>
              <a:t> nets are a </a:t>
            </a:r>
            <a:r>
              <a:rPr lang="fr-CH" sz="2000" dirty="0" err="1" smtClean="0">
                <a:latin typeface="Arial" charset="0"/>
                <a:ea typeface="ＭＳ Ｐゴシック" pitchFamily="34" charset="-128"/>
                <a:cs typeface="Arial" charset="0"/>
              </a:rPr>
              <a:t>fundamental</a:t>
            </a:r>
            <a:r>
              <a:rPr lang="fr-CH" sz="2000" dirty="0" smtClean="0">
                <a:latin typeface="Arial" charset="0"/>
                <a:ea typeface="ＭＳ Ｐゴシック" pitchFamily="34" charset="-128"/>
                <a:cs typeface="Arial" charset="0"/>
              </a:rPr>
              <a:t> part of </a:t>
            </a:r>
            <a:r>
              <a:rPr lang="fr-CH" sz="2000" dirty="0" err="1" smtClean="0">
                <a:latin typeface="Arial" charset="0"/>
                <a:ea typeface="ＭＳ Ｐゴシック" pitchFamily="34" charset="-128"/>
                <a:cs typeface="Arial" charset="0"/>
              </a:rPr>
              <a:t>any</a:t>
            </a:r>
            <a:r>
              <a:rPr lang="fr-CH" sz="2000" dirty="0" smtClean="0">
                <a:latin typeface="Arial" charset="0"/>
                <a:ea typeface="ＭＳ Ｐゴシック" pitchFamily="34" charset="-128"/>
                <a:cs typeface="Arial" charset="0"/>
              </a:rPr>
              <a:t> society </a:t>
            </a:r>
            <a:r>
              <a:rPr lang="fr-CH" sz="2000" dirty="0" err="1" smtClean="0">
                <a:latin typeface="Arial" charset="0"/>
                <a:ea typeface="ＭＳ Ｐゴシック" pitchFamily="34" charset="-128"/>
                <a:cs typeface="Arial" charset="0"/>
              </a:rPr>
              <a:t>that</a:t>
            </a:r>
            <a:r>
              <a:rPr lang="fr-CH" sz="2000" dirty="0" smtClean="0">
                <a:latin typeface="Arial" charset="0"/>
                <a:ea typeface="ＭＳ Ｐゴシック" pitchFamily="34" charset="-128"/>
                <a:cs typeface="Arial" charset="0"/>
              </a:rPr>
              <a:t> claims to </a:t>
            </a:r>
            <a:r>
              <a:rPr lang="fr-CH" sz="2000" dirty="0" err="1" smtClean="0">
                <a:latin typeface="Arial" charset="0"/>
                <a:ea typeface="ＭＳ Ｐゴシック" pitchFamily="34" charset="-128"/>
                <a:cs typeface="Arial" charset="0"/>
              </a:rPr>
              <a:t>seek</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fairness</a:t>
            </a:r>
            <a:r>
              <a:rPr lang="fr-CH" sz="2000" dirty="0" smtClean="0">
                <a:latin typeface="Arial" charset="0"/>
                <a:ea typeface="ＭＳ Ｐゴシック" pitchFamily="34" charset="-128"/>
                <a:cs typeface="Arial" charset="0"/>
              </a:rPr>
              <a:t> - if </a:t>
            </a:r>
            <a:r>
              <a:rPr lang="fr-CH" sz="2000" dirty="0" err="1" smtClean="0">
                <a:latin typeface="Arial" charset="0"/>
                <a:ea typeface="ＭＳ Ｐゴシック" pitchFamily="34" charset="-128"/>
                <a:cs typeface="Arial" charset="0"/>
              </a:rPr>
              <a:t>we</a:t>
            </a:r>
            <a:r>
              <a:rPr lang="fr-CH" sz="2000" dirty="0" smtClean="0">
                <a:latin typeface="Arial" charset="0"/>
                <a:ea typeface="ＭＳ Ｐゴシック" pitchFamily="34" charset="-128"/>
                <a:cs typeface="Arial" charset="0"/>
              </a:rPr>
              <a:t> are </a:t>
            </a:r>
            <a:r>
              <a:rPr lang="fr-CH" sz="2000" dirty="0" err="1" smtClean="0">
                <a:latin typeface="Arial" charset="0"/>
                <a:ea typeface="ＭＳ Ｐゴシック" pitchFamily="34" charset="-128"/>
                <a:cs typeface="Arial" charset="0"/>
              </a:rPr>
              <a:t>serious</a:t>
            </a:r>
            <a:r>
              <a:rPr lang="fr-CH" sz="2000" dirty="0" smtClean="0">
                <a:latin typeface="Arial" charset="0"/>
                <a:ea typeface="ＭＳ Ｐゴシック" pitchFamily="34" charset="-128"/>
                <a:cs typeface="Arial" charset="0"/>
              </a:rPr>
              <a:t> about </a:t>
            </a:r>
            <a:r>
              <a:rPr lang="fr-CH" sz="2000" dirty="0" err="1" smtClean="0">
                <a:latin typeface="Arial" charset="0"/>
                <a:ea typeface="ＭＳ Ｐゴシック" pitchFamily="34" charset="-128"/>
                <a:cs typeface="Arial" charset="0"/>
              </a:rPr>
              <a:t>moving</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towards</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sustainability</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we</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should</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be</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strengthening</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them</a:t>
            </a:r>
            <a:r>
              <a:rPr lang="fr-CH" sz="2000" dirty="0" smtClean="0">
                <a:latin typeface="Arial" charset="0"/>
                <a:ea typeface="ＭＳ Ｐゴシック" pitchFamily="34" charset="-128"/>
                <a:cs typeface="Arial" charset="0"/>
              </a:rPr>
              <a:t>, not </a:t>
            </a:r>
            <a:r>
              <a:rPr lang="fr-CH" sz="2000" dirty="0" err="1" smtClean="0">
                <a:latin typeface="Arial" charset="0"/>
                <a:ea typeface="ＭＳ Ｐゴシック" pitchFamily="34" charset="-128"/>
                <a:cs typeface="Arial" charset="0"/>
              </a:rPr>
              <a:t>attacking</a:t>
            </a:r>
            <a:r>
              <a:rPr lang="fr-CH" sz="2000" dirty="0" smtClean="0">
                <a:latin typeface="Arial" charset="0"/>
                <a:ea typeface="ＭＳ Ｐゴシック" pitchFamily="34" charset="-128"/>
                <a:cs typeface="Arial" charset="0"/>
              </a:rPr>
              <a:t> or </a:t>
            </a:r>
            <a:r>
              <a:rPr lang="fr-CH" sz="2000" dirty="0" err="1" smtClean="0">
                <a:latin typeface="Arial" charset="0"/>
                <a:ea typeface="ＭＳ Ｐゴシック" pitchFamily="34" charset="-128"/>
                <a:cs typeface="Arial" charset="0"/>
              </a:rPr>
              <a:t>weakening</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them</a:t>
            </a:r>
            <a:r>
              <a:rPr lang="fr-CH" sz="2000" dirty="0" smtClean="0">
                <a:latin typeface="Arial" charset="0"/>
                <a:ea typeface="ＭＳ Ｐゴシック" pitchFamily="34" charset="-128"/>
                <a:cs typeface="Arial" charset="0"/>
              </a:rPr>
              <a:t>. The </a:t>
            </a:r>
            <a:r>
              <a:rPr lang="fr-CH" sz="2000" dirty="0" err="1" smtClean="0">
                <a:latin typeface="Arial" charset="0"/>
                <a:ea typeface="ＭＳ Ｐゴシック" pitchFamily="34" charset="-128"/>
                <a:cs typeface="Arial" charset="0"/>
              </a:rPr>
              <a:t>ideological</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attacks</a:t>
            </a:r>
            <a:r>
              <a:rPr lang="fr-CH" sz="2000" dirty="0" smtClean="0">
                <a:latin typeface="Arial" charset="0"/>
                <a:ea typeface="ＭＳ Ｐゴシック" pitchFamily="34" charset="-128"/>
                <a:cs typeface="Arial" charset="0"/>
              </a:rPr>
              <a:t> on social programs of all sorts </a:t>
            </a:r>
            <a:r>
              <a:rPr lang="fr-CH" sz="2000" dirty="0" err="1" smtClean="0">
                <a:latin typeface="Arial" charset="0"/>
                <a:ea typeface="ＭＳ Ｐゴシック" pitchFamily="34" charset="-128"/>
                <a:cs typeface="Arial" charset="0"/>
              </a:rPr>
              <a:t>can</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be</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seen</a:t>
            </a:r>
            <a:r>
              <a:rPr lang="fr-CH" sz="2000" dirty="0" smtClean="0">
                <a:latin typeface="Arial" charset="0"/>
                <a:ea typeface="ＭＳ Ｐゴシック" pitchFamily="34" charset="-128"/>
                <a:cs typeface="Arial" charset="0"/>
              </a:rPr>
              <a:t> as one of the obstacles to effective action on </a:t>
            </a:r>
            <a:r>
              <a:rPr lang="fr-CH" sz="2000" dirty="0" err="1" smtClean="0">
                <a:latin typeface="Arial" charset="0"/>
                <a:ea typeface="ＭＳ Ｐゴシック" pitchFamily="34" charset="-128"/>
                <a:cs typeface="Arial" charset="0"/>
              </a:rPr>
              <a:t>climate</a:t>
            </a:r>
            <a:r>
              <a:rPr lang="fr-CH" sz="2000" dirty="0" smtClean="0">
                <a:latin typeface="Arial" charset="0"/>
                <a:ea typeface="ＭＳ Ｐゴシック" pitchFamily="34" charset="-128"/>
                <a:cs typeface="Arial" charset="0"/>
              </a:rPr>
              <a:t> change</a:t>
            </a:r>
          </a:p>
          <a:p>
            <a:pPr marL="466725" indent="-466725">
              <a:buFont typeface="Arial" charset="0"/>
              <a:buChar char="•"/>
              <a:defRPr/>
            </a:pPr>
            <a:r>
              <a:rPr lang="fr-CH" sz="2000" dirty="0" err="1" smtClean="0">
                <a:latin typeface="Arial" charset="0"/>
                <a:ea typeface="ＭＳ Ｐゴシック" pitchFamily="34" charset="-128"/>
                <a:cs typeface="Arial" charset="0"/>
              </a:rPr>
              <a:t>Human</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rights</a:t>
            </a:r>
            <a:r>
              <a:rPr lang="fr-CH" sz="2000" dirty="0" smtClean="0">
                <a:latin typeface="Arial" charset="0"/>
                <a:ea typeface="ＭＳ Ｐゴシック" pitchFamily="34" charset="-128"/>
                <a:cs typeface="Arial" charset="0"/>
              </a:rPr>
              <a:t>, labour </a:t>
            </a:r>
            <a:r>
              <a:rPr lang="fr-CH" sz="2000" dirty="0" err="1" smtClean="0">
                <a:latin typeface="Arial" charset="0"/>
                <a:ea typeface="ＭＳ Ｐゴシック" pitchFamily="34" charset="-128"/>
                <a:cs typeface="Arial" charset="0"/>
              </a:rPr>
              <a:t>rights</a:t>
            </a:r>
            <a:r>
              <a:rPr lang="fr-CH" sz="2000" dirty="0" smtClean="0">
                <a:latin typeface="Arial" charset="0"/>
                <a:ea typeface="ＭＳ Ｐゴシック" pitchFamily="34" charset="-128"/>
                <a:cs typeface="Arial" charset="0"/>
              </a:rPr>
              <a:t> must </a:t>
            </a:r>
            <a:r>
              <a:rPr lang="fr-CH" sz="2000" dirty="0" err="1" smtClean="0">
                <a:latin typeface="Arial" charset="0"/>
                <a:ea typeface="ＭＳ Ｐゴシック" pitchFamily="34" charset="-128"/>
                <a:cs typeface="Arial" charset="0"/>
              </a:rPr>
              <a:t>be</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respected</a:t>
            </a:r>
            <a:r>
              <a:rPr lang="fr-CH" sz="2000" dirty="0" smtClean="0">
                <a:latin typeface="Arial" charset="0"/>
                <a:ea typeface="ＭＳ Ｐゴシック" pitchFamily="34" charset="-128"/>
                <a:cs typeface="Arial" charset="0"/>
              </a:rPr>
              <a:t> </a:t>
            </a:r>
            <a:r>
              <a:rPr lang="fr-CH" sz="2000" dirty="0" err="1" smtClean="0">
                <a:latin typeface="Arial" charset="0"/>
                <a:ea typeface="ＭＳ Ｐゴシック" pitchFamily="34" charset="-128"/>
                <a:cs typeface="Arial" charset="0"/>
              </a:rPr>
              <a:t>throughout</a:t>
            </a:r>
            <a:endParaRPr lang="fr-CH" sz="2000" dirty="0" smtClean="0">
              <a:latin typeface="Arial" charset="0"/>
              <a:ea typeface="ＭＳ Ｐゴシック" pitchFamily="34" charset="-128"/>
              <a:cs typeface="Arial" charset="0"/>
            </a:endParaRPr>
          </a:p>
          <a:p>
            <a:pPr>
              <a:defRPr/>
            </a:pPr>
            <a:endParaRPr lang="fr-CH" sz="2000" dirty="0" smtClean="0">
              <a:latin typeface="Arial" charset="0"/>
              <a:ea typeface="ＭＳ Ｐゴシック" pitchFamily="34" charset="-128"/>
              <a:cs typeface="Arial" charset="0"/>
            </a:endParaRPr>
          </a:p>
        </p:txBody>
      </p:sp>
      <p:sp>
        <p:nvSpPr>
          <p:cNvPr id="68611" name="Text Placeholder 6"/>
          <p:cNvSpPr>
            <a:spLocks noGrp="1"/>
          </p:cNvSpPr>
          <p:nvPr>
            <p:ph type="body" sz="quarter" idx="32"/>
          </p:nvPr>
        </p:nvSpPr>
        <p:spPr bwMode="auto">
          <a:xfrm>
            <a:off x="1206500" y="836613"/>
            <a:ext cx="7921625" cy="360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b="1" smtClean="0">
                <a:solidFill>
                  <a:schemeClr val="tx1"/>
                </a:solidFill>
                <a:latin typeface="Arial" charset="0"/>
                <a:ea typeface="ＭＳ Ｐゴシック" pitchFamily="34" charset="-128"/>
                <a:cs typeface="Arial" charset="0"/>
              </a:rPr>
              <a:t>Robust Social Protection</a:t>
            </a:r>
          </a:p>
        </p:txBody>
      </p:sp>
      <p:pic>
        <p:nvPicPr>
          <p:cNvPr id="6861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26911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4"/>
          <p:cNvSpPr>
            <a:spLocks noGrp="1"/>
          </p:cNvSpPr>
          <p:nvPr>
            <p:ph type="title"/>
          </p:nvPr>
        </p:nvSpPr>
        <p:spPr bwMode="auto">
          <a:xfrm>
            <a:off x="1692275" y="3500438"/>
            <a:ext cx="6408738" cy="754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smtClean="0">
                <a:solidFill>
                  <a:schemeClr val="tx1"/>
                </a:solidFill>
                <a:latin typeface="Arial" charset="0"/>
                <a:ea typeface="ＭＳ Ｐゴシック" pitchFamily="34" charset="-128"/>
                <a:cs typeface="Arial" charset="0"/>
              </a:rPr>
              <a:t>Creative Labour Adjustment</a:t>
            </a:r>
          </a:p>
        </p:txBody>
      </p:sp>
      <p:pic>
        <p:nvPicPr>
          <p:cNvPr id="6963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p:cNvSpPr txBox="1">
            <a:spLocks/>
          </p:cNvSpPr>
          <p:nvPr/>
        </p:nvSpPr>
        <p:spPr bwMode="auto">
          <a:xfrm>
            <a:off x="263838" y="272305"/>
            <a:ext cx="3923151" cy="11897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0" fontAlgn="base" hangingPunct="0">
              <a:lnSpc>
                <a:spcPct val="100000"/>
              </a:lnSpc>
              <a:spcBef>
                <a:spcPct val="0"/>
              </a:spcBef>
              <a:spcAft>
                <a:spcPct val="0"/>
              </a:spcAft>
              <a:defRPr sz="3600" b="1" kern="1200">
                <a:solidFill>
                  <a:srgbClr val="FF0000"/>
                </a:solidFill>
                <a:latin typeface="Arial"/>
                <a:ea typeface="Arial"/>
                <a:cs typeface="Arial"/>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fr-CH" altLang="en-US" dirty="0" smtClean="0">
                <a:solidFill>
                  <a:prstClr val="white"/>
                </a:solidFill>
                <a:latin typeface="Arial" charset="0"/>
                <a:ea typeface="ＭＳ Ｐゴシック" pitchFamily="34" charset="-128"/>
                <a:cs typeface="Arial" charset="0"/>
              </a:rPr>
              <a:t>Components of a </a:t>
            </a:r>
          </a:p>
          <a:p>
            <a:r>
              <a:rPr lang="fr-CH" altLang="en-US" dirty="0" smtClean="0">
                <a:solidFill>
                  <a:prstClr val="white"/>
                </a:solidFill>
                <a:latin typeface="Arial" charset="0"/>
                <a:ea typeface="ＭＳ Ｐゴシック" pitchFamily="34" charset="-128"/>
                <a:cs typeface="Arial" charset="0"/>
              </a:rPr>
              <a:t>Just Transition:</a:t>
            </a:r>
          </a:p>
        </p:txBody>
      </p:sp>
    </p:spTree>
    <p:extLst>
      <p:ext uri="{BB962C8B-B14F-4D97-AF65-F5344CB8AC3E}">
        <p14:creationId xmlns:p14="http://schemas.microsoft.com/office/powerpoint/2010/main" val="359302498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Placeholder 5"/>
          <p:cNvSpPr>
            <a:spLocks noGrp="1"/>
          </p:cNvSpPr>
          <p:nvPr>
            <p:ph type="body" sz="quarter" idx="10"/>
          </p:nvPr>
        </p:nvSpPr>
        <p:spPr bwMode="auto">
          <a:xfrm>
            <a:off x="468313" y="1773238"/>
            <a:ext cx="8496300"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ts val="600"/>
              </a:spcBef>
              <a:spcAft>
                <a:spcPts val="1200"/>
              </a:spcAft>
            </a:pPr>
            <a:r>
              <a:rPr lang="fr-CH" altLang="en-US" sz="2000" smtClean="0">
                <a:latin typeface="Arial" charset="0"/>
                <a:ea typeface="ＭＳ Ｐゴシック" pitchFamily="34" charset="-128"/>
                <a:cs typeface="Arial" charset="0"/>
              </a:rPr>
              <a:t>For Just Transition, we need an all-encompassing, flexible approach to helping workers, their families, and their communities deal with changes, and it must ensure that existing workers in existing jobs benefit from the move to sustainability, as well as future workers in new industries (which we must ensure create decent work). Existing workers cannot simply be left behind to face unemployment</a:t>
            </a:r>
          </a:p>
          <a:p>
            <a:pPr>
              <a:spcBef>
                <a:spcPts val="600"/>
              </a:spcBef>
              <a:spcAft>
                <a:spcPts val="1200"/>
              </a:spcAft>
            </a:pPr>
            <a:r>
              <a:rPr lang="fr-CH" altLang="en-US" sz="2000" smtClean="0">
                <a:latin typeface="Arial" charset="0"/>
                <a:ea typeface="ＭＳ Ｐゴシック" pitchFamily="34" charset="-128"/>
                <a:cs typeface="Arial" charset="0"/>
              </a:rPr>
              <a:t>A Just Transition must involve all affected workers in its design and be customized to each situation. A Just Transition can include: preferential placement with full maintenance of pay and benefits, education and  training programs, enhanced early retirement for older workers, consideration for families, communities, institutions, unions !</a:t>
            </a:r>
          </a:p>
        </p:txBody>
      </p:sp>
      <p:sp>
        <p:nvSpPr>
          <p:cNvPr id="70659" name="Text Placeholder 6"/>
          <p:cNvSpPr>
            <a:spLocks noGrp="1"/>
          </p:cNvSpPr>
          <p:nvPr>
            <p:ph type="body" sz="quarter" idx="32"/>
          </p:nvPr>
        </p:nvSpPr>
        <p:spPr bwMode="auto">
          <a:xfrm>
            <a:off x="684213" y="908050"/>
            <a:ext cx="7920037"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sz="3600" b="1" smtClean="0">
                <a:solidFill>
                  <a:schemeClr val="tx1"/>
                </a:solidFill>
                <a:latin typeface="Arial" charset="0"/>
                <a:ea typeface="ＭＳ Ｐゴシック" pitchFamily="34" charset="-128"/>
                <a:cs typeface="Arial" charset="0"/>
              </a:rPr>
              <a:t>Creative Labour Adjustment</a:t>
            </a:r>
          </a:p>
        </p:txBody>
      </p:sp>
      <p:pic>
        <p:nvPicPr>
          <p:cNvPr id="7066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150813"/>
            <a:ext cx="1654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97335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body" sz="quarter" idx="32"/>
          </p:nvPr>
        </p:nvSpPr>
        <p:spPr>
          <a:xfrm>
            <a:off x="435836" y="1529696"/>
            <a:ext cx="8312628" cy="4742915"/>
          </a:xfrm>
          <a:ln/>
        </p:spPr>
        <p:txBody>
          <a:bodyPr anchor="t"/>
          <a:lstStyle/>
          <a:p>
            <a:pPr algn="l">
              <a:spcBef>
                <a:spcPts val="8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200" dirty="0" smtClean="0">
                <a:solidFill>
                  <a:srgbClr val="92D050"/>
                </a:solidFill>
                <a:latin typeface="+mn-lt"/>
              </a:rPr>
              <a:t>• all-encompassing</a:t>
            </a:r>
            <a:r>
              <a:rPr lang="en-US" altLang="en-US" sz="3200" dirty="0">
                <a:solidFill>
                  <a:srgbClr val="92D050"/>
                </a:solidFill>
                <a:latin typeface="+mn-lt"/>
              </a:rPr>
              <a:t>, flexible approach to </a:t>
            </a:r>
            <a:r>
              <a:rPr lang="en-US" altLang="en-US" sz="3200" dirty="0" smtClean="0">
                <a:solidFill>
                  <a:srgbClr val="92D050"/>
                </a:solidFill>
                <a:latin typeface="+mn-lt"/>
              </a:rPr>
              <a:t>help </a:t>
            </a:r>
            <a:r>
              <a:rPr lang="en-US" altLang="en-US" sz="3200" dirty="0">
                <a:solidFill>
                  <a:srgbClr val="92D050"/>
                </a:solidFill>
                <a:latin typeface="+mn-lt"/>
              </a:rPr>
              <a:t>workers, their families, and communities</a:t>
            </a:r>
          </a:p>
          <a:p>
            <a:pPr algn="l">
              <a:spcBef>
                <a:spcPts val="8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200" dirty="0" smtClean="0">
                <a:solidFill>
                  <a:srgbClr val="92D050"/>
                </a:solidFill>
                <a:latin typeface="+mn-lt"/>
              </a:rPr>
              <a:t>• not </a:t>
            </a:r>
            <a:r>
              <a:rPr lang="en-US" altLang="en-US" sz="3200" dirty="0">
                <a:solidFill>
                  <a:srgbClr val="92D050"/>
                </a:solidFill>
                <a:latin typeface="+mn-lt"/>
              </a:rPr>
              <a:t>a suicide </a:t>
            </a:r>
            <a:r>
              <a:rPr lang="en-US" altLang="en-US" sz="3200" dirty="0" smtClean="0">
                <a:solidFill>
                  <a:srgbClr val="92D050"/>
                </a:solidFill>
                <a:latin typeface="+mn-lt"/>
              </a:rPr>
              <a:t>pact nor enhanced  </a:t>
            </a:r>
            <a:r>
              <a:rPr lang="en-US" altLang="en-US" sz="3200" dirty="0">
                <a:solidFill>
                  <a:srgbClr val="92D050"/>
                </a:solidFill>
                <a:latin typeface="+mn-lt"/>
              </a:rPr>
              <a:t>unemployment</a:t>
            </a:r>
          </a:p>
          <a:p>
            <a:pPr algn="l">
              <a:spcBef>
                <a:spcPts val="8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200" dirty="0" smtClean="0">
                <a:solidFill>
                  <a:srgbClr val="92D050"/>
                </a:solidFill>
                <a:latin typeface="+mn-lt"/>
              </a:rPr>
              <a:t>• must </a:t>
            </a:r>
            <a:r>
              <a:rPr lang="en-US" altLang="en-US" sz="3200" dirty="0">
                <a:solidFill>
                  <a:srgbClr val="92D050"/>
                </a:solidFill>
                <a:latin typeface="+mn-lt"/>
              </a:rPr>
              <a:t>involve workers </a:t>
            </a:r>
            <a:r>
              <a:rPr lang="en-US" altLang="en-US" sz="3200" dirty="0" smtClean="0">
                <a:solidFill>
                  <a:srgbClr val="92D050"/>
                </a:solidFill>
                <a:latin typeface="+mn-lt"/>
              </a:rPr>
              <a:t>in </a:t>
            </a:r>
            <a:r>
              <a:rPr lang="en-US" altLang="en-US" sz="3200" dirty="0">
                <a:solidFill>
                  <a:srgbClr val="92D050"/>
                </a:solidFill>
                <a:latin typeface="+mn-lt"/>
              </a:rPr>
              <a:t>design, </a:t>
            </a:r>
            <a:r>
              <a:rPr lang="en-US" altLang="en-US" sz="3200" dirty="0" smtClean="0">
                <a:solidFill>
                  <a:srgbClr val="92D050"/>
                </a:solidFill>
                <a:latin typeface="+mn-lt"/>
              </a:rPr>
              <a:t>customization</a:t>
            </a:r>
            <a:endParaRPr lang="en-US" altLang="en-US" sz="3200" dirty="0">
              <a:solidFill>
                <a:srgbClr val="92D050"/>
              </a:solidFill>
              <a:latin typeface="+mn-lt"/>
            </a:endParaRPr>
          </a:p>
          <a:p>
            <a:pPr algn="l">
              <a:spcBef>
                <a:spcPts val="8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200" dirty="0" smtClean="0">
                <a:solidFill>
                  <a:srgbClr val="92D050"/>
                </a:solidFill>
                <a:latin typeface="+mn-lt"/>
              </a:rPr>
              <a:t>• unions </a:t>
            </a:r>
            <a:r>
              <a:rPr lang="en-US" altLang="en-US" sz="3200" dirty="0">
                <a:solidFill>
                  <a:srgbClr val="92D050"/>
                </a:solidFill>
                <a:latin typeface="+mn-lt"/>
              </a:rPr>
              <a:t>must demand institutional protection </a:t>
            </a:r>
          </a:p>
          <a:p>
            <a:pPr algn="l">
              <a:spcBef>
                <a:spcPts val="8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200" dirty="0" smtClean="0">
                <a:solidFill>
                  <a:srgbClr val="92D050"/>
                </a:solidFill>
                <a:latin typeface="+mn-lt"/>
              </a:rPr>
              <a:t>• who </a:t>
            </a:r>
            <a:r>
              <a:rPr lang="en-US" altLang="en-US" sz="3200" dirty="0">
                <a:solidFill>
                  <a:srgbClr val="92D050"/>
                </a:solidFill>
                <a:latin typeface="+mn-lt"/>
              </a:rPr>
              <a:t>pays for, and who benefits from, a transition to sustainability? So far, no perfect examples. Some </a:t>
            </a:r>
            <a:r>
              <a:rPr lang="en-US" altLang="en-US" sz="3200" dirty="0" smtClean="0">
                <a:solidFill>
                  <a:srgbClr val="92D050"/>
                </a:solidFill>
                <a:latin typeface="+mn-lt"/>
              </a:rPr>
              <a:t>better </a:t>
            </a:r>
            <a:r>
              <a:rPr lang="en-US" altLang="en-US" sz="3200" dirty="0">
                <a:solidFill>
                  <a:srgbClr val="92D050"/>
                </a:solidFill>
                <a:latin typeface="+mn-lt"/>
              </a:rPr>
              <a:t>ones ... e.g. </a:t>
            </a:r>
            <a:r>
              <a:rPr lang="en-US" altLang="en-US" sz="3200" dirty="0" smtClean="0">
                <a:solidFill>
                  <a:srgbClr val="92D050"/>
                </a:solidFill>
                <a:latin typeface="+mn-lt"/>
              </a:rPr>
              <a:t>Germany, Australia …</a:t>
            </a:r>
            <a:endParaRPr lang="en-US" altLang="en-US" sz="3200" dirty="0">
              <a:solidFill>
                <a:srgbClr val="92D050"/>
              </a:solidFill>
              <a:latin typeface="+mn-lt"/>
            </a:endParaRPr>
          </a:p>
        </p:txBody>
      </p:sp>
      <p:sp>
        <p:nvSpPr>
          <p:cNvPr id="3" name="Title 6"/>
          <p:cNvSpPr>
            <a:spLocks noGrp="1"/>
          </p:cNvSpPr>
          <p:nvPr>
            <p:ph type="title"/>
          </p:nvPr>
        </p:nvSpPr>
        <p:spPr bwMode="auto">
          <a:xfrm>
            <a:off x="755576" y="731219"/>
            <a:ext cx="6405800" cy="5250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sz="3100" dirty="0" smtClean="0">
                <a:solidFill>
                  <a:srgbClr val="92D050"/>
                </a:solidFill>
                <a:latin typeface="Arial" charset="0"/>
                <a:ea typeface="ＭＳ Ｐゴシック" pitchFamily="34" charset="-128"/>
                <a:cs typeface="Arial" charset="0"/>
              </a:rPr>
              <a:t>A Just Transition to </a:t>
            </a:r>
            <a:r>
              <a:rPr lang="fr-CH" altLang="en-US" sz="3100" dirty="0" err="1" smtClean="0">
                <a:solidFill>
                  <a:srgbClr val="92D050"/>
                </a:solidFill>
                <a:latin typeface="Arial" charset="0"/>
                <a:ea typeface="ＭＳ Ｐゴシック" pitchFamily="34" charset="-128"/>
                <a:cs typeface="Arial" charset="0"/>
              </a:rPr>
              <a:t>Sustainability</a:t>
            </a:r>
            <a:endParaRPr lang="fr-CH" altLang="en-US" sz="3100" dirty="0" smtClean="0">
              <a:solidFill>
                <a:srgbClr val="92D050"/>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4242554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a:spLocks noGrp="1" noChangeArrowheads="1"/>
          </p:cNvSpPr>
          <p:nvPr>
            <p:ph type="body" sz="quarter" idx="32"/>
          </p:nvPr>
        </p:nvSpPr>
        <p:spPr>
          <a:xfrm>
            <a:off x="424332" y="1982804"/>
            <a:ext cx="8208912" cy="4576257"/>
          </a:xfrm>
          <a:ln/>
        </p:spPr>
        <p:txBody>
          <a:bodyPr anchor="t"/>
          <a:lstStyle/>
          <a:p>
            <a:pPr algn="l">
              <a:spcBef>
                <a:spcPts val="8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200" dirty="0" smtClean="0">
                <a:solidFill>
                  <a:srgbClr val="92D050"/>
                </a:solidFill>
                <a:latin typeface="+mn-lt"/>
              </a:rPr>
              <a:t>• job </a:t>
            </a:r>
            <a:r>
              <a:rPr lang="en-US" altLang="en-US" sz="3200" dirty="0">
                <a:solidFill>
                  <a:srgbClr val="92D050"/>
                </a:solidFill>
                <a:latin typeface="+mn-lt"/>
              </a:rPr>
              <a:t>blackmail = </a:t>
            </a:r>
            <a:r>
              <a:rPr lang="en-US" altLang="en-US" sz="3200" dirty="0" smtClean="0">
                <a:solidFill>
                  <a:srgbClr val="92D050"/>
                </a:solidFill>
                <a:latin typeface="+mn-lt"/>
              </a:rPr>
              <a:t>disaster</a:t>
            </a:r>
            <a:r>
              <a:rPr lang="en-US" altLang="en-US" sz="3200" dirty="0">
                <a:solidFill>
                  <a:srgbClr val="92D050"/>
                </a:solidFill>
                <a:latin typeface="+mn-lt"/>
              </a:rPr>
              <a:t>. Workers must not be asked to make this choice</a:t>
            </a:r>
          </a:p>
          <a:p>
            <a:pPr algn="l">
              <a:spcBef>
                <a:spcPts val="8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200" dirty="0" smtClean="0">
                <a:solidFill>
                  <a:srgbClr val="92D050"/>
                </a:solidFill>
                <a:latin typeface="+mn-lt"/>
              </a:rPr>
              <a:t>• unions </a:t>
            </a:r>
            <a:r>
              <a:rPr lang="en-US" altLang="en-US" sz="3200" dirty="0">
                <a:solidFill>
                  <a:srgbClr val="92D050"/>
                </a:solidFill>
                <a:latin typeface="+mn-lt"/>
              </a:rPr>
              <a:t>must avoid becoming the "last defender of the indefensible" while corporate criminals prepare their own transition program – a transition for millionaires and billionaires. When the safety of their wealth is assured, they will have no hesitation in abandoning </a:t>
            </a:r>
            <a:r>
              <a:rPr lang="en-US" altLang="en-US" sz="3200" dirty="0" smtClean="0">
                <a:solidFill>
                  <a:srgbClr val="92D050"/>
                </a:solidFill>
                <a:latin typeface="+mn-lt"/>
              </a:rPr>
              <a:t>us</a:t>
            </a:r>
            <a:endParaRPr lang="en-US" altLang="en-US" sz="3200" dirty="0">
              <a:solidFill>
                <a:srgbClr val="92D050"/>
              </a:solidFill>
              <a:latin typeface="+mn-lt"/>
            </a:endParaRPr>
          </a:p>
        </p:txBody>
      </p:sp>
      <p:sp>
        <p:nvSpPr>
          <p:cNvPr id="3" name="Title 6"/>
          <p:cNvSpPr>
            <a:spLocks noGrp="1"/>
          </p:cNvSpPr>
          <p:nvPr>
            <p:ph type="title"/>
          </p:nvPr>
        </p:nvSpPr>
        <p:spPr bwMode="auto">
          <a:xfrm>
            <a:off x="755576" y="731219"/>
            <a:ext cx="6405800" cy="5250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sz="3100" dirty="0" smtClean="0">
                <a:solidFill>
                  <a:srgbClr val="92D050"/>
                </a:solidFill>
                <a:latin typeface="Arial" charset="0"/>
                <a:ea typeface="ＭＳ Ｐゴシック" pitchFamily="34" charset="-128"/>
                <a:cs typeface="Arial" charset="0"/>
              </a:rPr>
              <a:t>Job </a:t>
            </a:r>
            <a:r>
              <a:rPr lang="fr-CH" altLang="en-US" sz="3100" dirty="0" err="1" smtClean="0">
                <a:solidFill>
                  <a:srgbClr val="92D050"/>
                </a:solidFill>
                <a:latin typeface="Arial" charset="0"/>
                <a:ea typeface="ＭＳ Ｐゴシック" pitchFamily="34" charset="-128"/>
                <a:cs typeface="Arial" charset="0"/>
              </a:rPr>
              <a:t>Blackmail</a:t>
            </a:r>
            <a:endParaRPr lang="fr-CH" altLang="en-US" sz="3100" dirty="0" smtClean="0">
              <a:solidFill>
                <a:srgbClr val="92D050"/>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310500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a:spLocks noGrp="1" noChangeArrowheads="1"/>
          </p:cNvSpPr>
          <p:nvPr>
            <p:ph type="body" sz="quarter" idx="32"/>
          </p:nvPr>
        </p:nvSpPr>
        <p:spPr>
          <a:xfrm>
            <a:off x="539552" y="546931"/>
            <a:ext cx="8208912" cy="5757616"/>
          </a:xfrm>
          <a:ln/>
        </p:spPr>
        <p:txBody>
          <a:bodyPr anchor="t"/>
          <a:lstStyle/>
          <a:p>
            <a:pPr marL="341313" indent="-341313" algn="l">
              <a:spcBef>
                <a:spcPts val="800"/>
              </a:spcBef>
              <a:buClr>
                <a:srgbClr val="FFFF00"/>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3200" dirty="0">
              <a:solidFill>
                <a:srgbClr val="92D050"/>
              </a:solidFill>
              <a:latin typeface="+mn-lt"/>
            </a:endParaRPr>
          </a:p>
          <a:p>
            <a:pPr marL="341313" indent="-341313" algn="l">
              <a:spcBef>
                <a:spcPts val="800"/>
              </a:spcBef>
              <a:buClr>
                <a:srgbClr val="FFFF00"/>
              </a:buClr>
              <a:buFont typeface="Times New Roman" pitchFamily="1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200" dirty="0">
                <a:solidFill>
                  <a:srgbClr val="92D050"/>
                </a:solidFill>
                <a:latin typeface="+mn-lt"/>
              </a:rPr>
              <a:t>Just Transition is the essential prerequisite of </a:t>
            </a:r>
            <a:r>
              <a:rPr lang="en-US" altLang="en-US" sz="3200" dirty="0" smtClean="0">
                <a:solidFill>
                  <a:srgbClr val="92D050"/>
                </a:solidFill>
                <a:latin typeface="+mn-lt"/>
              </a:rPr>
              <a:t>change </a:t>
            </a:r>
            <a:r>
              <a:rPr lang="en-US" altLang="en-US" sz="3200" dirty="0">
                <a:solidFill>
                  <a:srgbClr val="92D050"/>
                </a:solidFill>
                <a:latin typeface="+mn-lt"/>
              </a:rPr>
              <a:t>and the only way to prevent unnecessary conflict - and perhaps violent conflict - in society as that change takes </a:t>
            </a:r>
            <a:r>
              <a:rPr lang="en-US" altLang="en-US" sz="3200" dirty="0" smtClean="0">
                <a:solidFill>
                  <a:srgbClr val="92D050"/>
                </a:solidFill>
                <a:latin typeface="+mn-lt"/>
              </a:rPr>
              <a:t>place</a:t>
            </a:r>
          </a:p>
          <a:p>
            <a:pPr marL="341313" indent="-341313" algn="l">
              <a:spcBef>
                <a:spcPts val="800"/>
              </a:spcBef>
              <a:buClr>
                <a:srgbClr val="FFFF00"/>
              </a:buClr>
              <a:buFont typeface="Times New Roman" pitchFamily="1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smtClean="0">
                <a:solidFill>
                  <a:srgbClr val="92D050"/>
                </a:solidFill>
                <a:latin typeface="+mn-lt"/>
              </a:rPr>
              <a:t>This implies a Just Transition Fund</a:t>
            </a:r>
            <a:endParaRPr lang="en-US" altLang="en-US" sz="3200" dirty="0">
              <a:solidFill>
                <a:srgbClr val="92D050"/>
              </a:solidFill>
              <a:latin typeface="+mn-lt"/>
            </a:endParaRPr>
          </a:p>
          <a:p>
            <a:pPr marL="341313" indent="-341313" algn="l">
              <a:spcBef>
                <a:spcPts val="800"/>
              </a:spcBef>
              <a:buClr>
                <a:srgbClr val="FFFF00"/>
              </a:buClr>
              <a:buFont typeface="Times New Roman" pitchFamily="1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200" dirty="0">
                <a:solidFill>
                  <a:srgbClr val="92D050"/>
                </a:solidFill>
                <a:latin typeface="+mn-lt"/>
              </a:rPr>
              <a:t>cost is not an issue - existing taxes, Tobin Tax, military spending, "conjured money" </a:t>
            </a:r>
            <a:r>
              <a:rPr lang="en-US" altLang="en-US" sz="3200" dirty="0" smtClean="0">
                <a:solidFill>
                  <a:srgbClr val="92D050"/>
                </a:solidFill>
                <a:latin typeface="+mn-lt"/>
              </a:rPr>
              <a:t>...</a:t>
            </a:r>
          </a:p>
          <a:p>
            <a:pPr marL="341313" indent="-341313" algn="l">
              <a:spcBef>
                <a:spcPts val="800"/>
              </a:spcBef>
              <a:buClr>
                <a:srgbClr val="FFFF00"/>
              </a:buClr>
              <a:buFont typeface="Times New Roman" pitchFamily="1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smtClean="0">
                <a:solidFill>
                  <a:srgbClr val="92D050"/>
                </a:solidFill>
                <a:latin typeface="+mn-lt"/>
              </a:rPr>
              <a:t>Political will is the key: Just Transition requires public policy choices. It is not well adapted to usual trade union tools like CBAs although GFAs may play a role.</a:t>
            </a:r>
            <a:endParaRPr lang="en-US" altLang="en-US" sz="3200" dirty="0">
              <a:solidFill>
                <a:srgbClr val="92D050"/>
              </a:solidFill>
              <a:latin typeface="+mn-lt"/>
            </a:endParaRPr>
          </a:p>
        </p:txBody>
      </p:sp>
    </p:spTree>
    <p:extLst>
      <p:ext uri="{BB962C8B-B14F-4D97-AF65-F5344CB8AC3E}">
        <p14:creationId xmlns:p14="http://schemas.microsoft.com/office/powerpoint/2010/main" val="10995759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smtClean="0">
                <a:solidFill>
                  <a:srgbClr val="FFFF00"/>
                </a:solidFill>
              </a:rPr>
              <a:t>CONCLUSION</a:t>
            </a:r>
            <a:endParaRPr lang="en-US" altLang="en-US" dirty="0">
              <a:solidFill>
                <a:srgbClr val="FFFF00"/>
              </a:solidFill>
            </a:endParaRPr>
          </a:p>
        </p:txBody>
      </p:sp>
      <p:sp>
        <p:nvSpPr>
          <p:cNvPr id="64514" name="Rectangle 2"/>
          <p:cNvSpPr>
            <a:spLocks noGrp="1" noChangeArrowheads="1"/>
          </p:cNvSpPr>
          <p:nvPr>
            <p:ph type="body" sz="quarter" idx="32"/>
          </p:nvPr>
        </p:nvSpPr>
        <p:spPr>
          <a:xfrm>
            <a:off x="404798" y="1703672"/>
            <a:ext cx="8208912" cy="4427621"/>
          </a:xfrm>
          <a:ln/>
        </p:spPr>
        <p:txBody>
          <a:bodyPr/>
          <a:lstStyle/>
          <a:p>
            <a:pPr marL="341313" indent="-341313">
              <a:buClr>
                <a:srgbClr val="FFFF00"/>
              </a:buClr>
              <a:buFont typeface="Times New Roman" pitchFamily="1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CA" altLang="en-US" dirty="0">
                <a:solidFill>
                  <a:srgbClr val="FFFF00"/>
                </a:solidFill>
                <a:latin typeface="Times New Roman" pitchFamily="16" charset="0"/>
              </a:rPr>
              <a:t>"Just Transition" - necessary pre-requisite for further </a:t>
            </a:r>
            <a:r>
              <a:rPr lang="en-CA" altLang="en-US" dirty="0" err="1">
                <a:solidFill>
                  <a:srgbClr val="FFFF00"/>
                </a:solidFill>
                <a:latin typeface="Times New Roman" pitchFamily="16" charset="0"/>
              </a:rPr>
              <a:t>descussions</a:t>
            </a:r>
            <a:r>
              <a:rPr lang="en-CA" altLang="en-US" dirty="0">
                <a:solidFill>
                  <a:srgbClr val="FFFF00"/>
                </a:solidFill>
                <a:latin typeface="Times New Roman" pitchFamily="16" charset="0"/>
              </a:rPr>
              <a:t>. Without it, i</a:t>
            </a:r>
            <a:r>
              <a:rPr lang="en-CA" altLang="en-US" dirty="0" smtClean="0">
                <a:solidFill>
                  <a:srgbClr val="FFFF00"/>
                </a:solidFill>
                <a:latin typeface="Times New Roman" pitchFamily="16" charset="0"/>
              </a:rPr>
              <a:t>ndustry 4.0 or </a:t>
            </a:r>
            <a:r>
              <a:rPr lang="en-CA" altLang="en-US" dirty="0">
                <a:solidFill>
                  <a:srgbClr val="FFFF00"/>
                </a:solidFill>
                <a:latin typeface="Times New Roman" pitchFamily="16" charset="0"/>
              </a:rPr>
              <a:t>"green jobs" </a:t>
            </a:r>
            <a:r>
              <a:rPr lang="en-CA" altLang="en-US" dirty="0" smtClean="0">
                <a:solidFill>
                  <a:srgbClr val="FFFF00"/>
                </a:solidFill>
                <a:latin typeface="Times New Roman" pitchFamily="16" charset="0"/>
              </a:rPr>
              <a:t>or any other change will </a:t>
            </a:r>
            <a:r>
              <a:rPr lang="en-CA" altLang="en-US" dirty="0">
                <a:solidFill>
                  <a:srgbClr val="FFFF00"/>
                </a:solidFill>
                <a:latin typeface="Times New Roman" pitchFamily="16" charset="0"/>
              </a:rPr>
              <a:t>let us down</a:t>
            </a:r>
          </a:p>
          <a:p>
            <a:pPr marL="341313" indent="-341313">
              <a:buClr>
                <a:srgbClr val="FFFF00"/>
              </a:buClr>
              <a:buFont typeface="Times New Roman" pitchFamily="1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CA" altLang="en-US" dirty="0" smtClean="0">
                <a:solidFill>
                  <a:srgbClr val="FFFF00"/>
                </a:solidFill>
                <a:latin typeface="Times New Roman" pitchFamily="16" charset="0"/>
              </a:rPr>
              <a:t>Trade Unions must be part of the planning and implementation: </a:t>
            </a:r>
          </a:p>
          <a:p>
            <a:pPr marL="341313" indent="-341313">
              <a:buClr>
                <a:srgbClr val="FFFF00"/>
              </a:buClr>
              <a:buFont typeface="Times New Roman" pitchFamily="1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CA" altLang="en-US" dirty="0" smtClean="0">
                <a:solidFill>
                  <a:srgbClr val="FFFF00"/>
                </a:solidFill>
                <a:latin typeface="Times New Roman" pitchFamily="16" charset="0"/>
              </a:rPr>
              <a:t>We need a transition to an optimistic future that WE want, done WITH us, not TO us.</a:t>
            </a:r>
            <a:endParaRPr lang="en-CA" altLang="en-US" dirty="0">
              <a:solidFill>
                <a:srgbClr val="FFFF00"/>
              </a:solidFill>
              <a:latin typeface="Times New Roman" pitchFamily="16" charset="0"/>
            </a:endParaRPr>
          </a:p>
        </p:txBody>
      </p:sp>
    </p:spTree>
    <p:extLst>
      <p:ext uri="{BB962C8B-B14F-4D97-AF65-F5344CB8AC3E}">
        <p14:creationId xmlns:p14="http://schemas.microsoft.com/office/powerpoint/2010/main" val="17088753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1" y="555625"/>
            <a:ext cx="8152688" cy="666750"/>
          </a:xfrm>
          <a:prstGeom prst="rect">
            <a:avLst/>
          </a:prstGeom>
        </p:spPr>
        <p:txBody>
          <a:bodyPr/>
          <a:lstStyle/>
          <a:p>
            <a:pPr>
              <a:defRPr/>
            </a:pPr>
            <a:r>
              <a:rPr lang="en-US" sz="2736" dirty="0" smtClean="0"/>
              <a:t>Sectoral interests of IndustriALL… </a:t>
            </a:r>
            <a:endParaRPr lang="en-US" sz="2736" dirty="0"/>
          </a:p>
        </p:txBody>
      </p:sp>
      <p:graphicFrame>
        <p:nvGraphicFramePr>
          <p:cNvPr id="10" name="Content Placeholder 8"/>
          <p:cNvGraphicFramePr>
            <a:graphicFrameLocks/>
          </p:cNvGraphicFramePr>
          <p:nvPr>
            <p:extLst>
              <p:ext uri="{D42A27DB-BD31-4B8C-83A1-F6EECF244321}">
                <p14:modId xmlns:p14="http://schemas.microsoft.com/office/powerpoint/2010/main" val="2584750476"/>
              </p:ext>
            </p:extLst>
          </p:nvPr>
        </p:nvGraphicFramePr>
        <p:xfrm>
          <a:off x="905759" y="1187864"/>
          <a:ext cx="7327900" cy="2632104"/>
        </p:xfrm>
        <a:graphic>
          <a:graphicData uri="http://schemas.openxmlformats.org/drawingml/2006/table">
            <a:tbl>
              <a:tblPr firstRow="1" bandRow="1">
                <a:tableStyleId>{5C22544A-7EE6-4342-B048-85BDC9FD1C3A}</a:tableStyleId>
              </a:tblPr>
              <a:tblGrid>
                <a:gridCol w="3663950"/>
                <a:gridCol w="3663950"/>
              </a:tblGrid>
              <a:tr h="346421">
                <a:tc gridSpan="2">
                  <a:txBody>
                    <a:bodyPr/>
                    <a:lstStyle/>
                    <a:p>
                      <a:pPr algn="ctr"/>
                      <a:r>
                        <a:rPr lang="en-US" sz="1500" dirty="0" smtClean="0"/>
                        <a:t> Industrial Sectors</a:t>
                      </a:r>
                      <a:endParaRPr lang="en-US" sz="1500" dirty="0"/>
                    </a:p>
                  </a:txBody>
                  <a:tcPr marL="78197" marR="78197" marT="39101" marB="39101"/>
                </a:tc>
                <a:tc hMerge="1">
                  <a:txBody>
                    <a:bodyPr/>
                    <a:lstStyle/>
                    <a:p>
                      <a:endParaRPr lang="en-US" dirty="0"/>
                    </a:p>
                  </a:txBody>
                  <a:tcPr/>
                </a:tc>
              </a:tr>
              <a:tr h="308618">
                <a:tc>
                  <a:txBody>
                    <a:bodyPr/>
                    <a:lstStyle/>
                    <a:p>
                      <a:r>
                        <a:rPr lang="en-US" sz="1400" b="1" dirty="0" smtClean="0"/>
                        <a:t>Aerospace</a:t>
                      </a:r>
                      <a:endParaRPr lang="en-US" sz="1400" b="1" dirty="0"/>
                    </a:p>
                  </a:txBody>
                  <a:tcPr marL="78197" marR="78197" marT="39101" marB="39101"/>
                </a:tc>
                <a:tc>
                  <a:txBody>
                    <a:bodyPr/>
                    <a:lstStyle/>
                    <a:p>
                      <a:r>
                        <a:rPr lang="en-US" sz="1400" b="1" dirty="0" smtClean="0"/>
                        <a:t>Automotive</a:t>
                      </a:r>
                      <a:endParaRPr lang="en-US" sz="1400" b="1" dirty="0"/>
                    </a:p>
                  </a:txBody>
                  <a:tcPr marL="78197" marR="78197" marT="39101" marB="39101"/>
                </a:tc>
              </a:tr>
              <a:tr h="308618">
                <a:tc>
                  <a:txBody>
                    <a:bodyPr/>
                    <a:lstStyle/>
                    <a:p>
                      <a:r>
                        <a:rPr lang="en-US" sz="1400" b="1" dirty="0" smtClean="0"/>
                        <a:t>Base metals</a:t>
                      </a:r>
                      <a:endParaRPr lang="en-US" sz="1400" b="1" dirty="0"/>
                    </a:p>
                  </a:txBody>
                  <a:tcPr marL="78197" marR="78197" marT="39101" marB="39101"/>
                </a:tc>
                <a:tc>
                  <a:txBody>
                    <a:bodyPr/>
                    <a:lstStyle/>
                    <a:p>
                      <a:r>
                        <a:rPr lang="en-US" sz="1400" b="1" dirty="0" smtClean="0"/>
                        <a:t>Chemical, Pharmaceutical, Bioscience</a:t>
                      </a:r>
                      <a:endParaRPr lang="en-US" sz="1400" b="1" dirty="0"/>
                    </a:p>
                  </a:txBody>
                  <a:tcPr marL="78197" marR="78197" marT="39101" marB="39101"/>
                </a:tc>
              </a:tr>
              <a:tr h="308618">
                <a:tc>
                  <a:txBody>
                    <a:bodyPr/>
                    <a:lstStyle/>
                    <a:p>
                      <a:r>
                        <a:rPr lang="en-US" sz="1400" b="1" dirty="0" smtClean="0"/>
                        <a:t>Energy (oil, gas, nuclear, and electricity)</a:t>
                      </a:r>
                      <a:endParaRPr lang="en-US" sz="1400" b="1" dirty="0"/>
                    </a:p>
                  </a:txBody>
                  <a:tcPr marL="78197" marR="78197" marT="39101" marB="39101"/>
                </a:tc>
                <a:tc>
                  <a:txBody>
                    <a:bodyPr/>
                    <a:lstStyle/>
                    <a:p>
                      <a:r>
                        <a:rPr lang="en-US" sz="1400" b="1" dirty="0" smtClean="0"/>
                        <a:t>Industrial</a:t>
                      </a:r>
                      <a:r>
                        <a:rPr lang="en-US" sz="1400" b="1" baseline="0" dirty="0" smtClean="0"/>
                        <a:t> and Environmental Services</a:t>
                      </a:r>
                      <a:endParaRPr lang="en-US" sz="1400" b="1" dirty="0"/>
                    </a:p>
                  </a:txBody>
                  <a:tcPr marL="78197" marR="78197" marT="39101" marB="39101"/>
                </a:tc>
              </a:tr>
              <a:tr h="337553">
                <a:tc>
                  <a:txBody>
                    <a:bodyPr/>
                    <a:lstStyle/>
                    <a:p>
                      <a:r>
                        <a:rPr lang="en-US" sz="1400" b="1" dirty="0" smtClean="0"/>
                        <a:t>Materials: Glass, Ceramic,</a:t>
                      </a:r>
                      <a:r>
                        <a:rPr lang="en-US" sz="1400" b="1" baseline="0" dirty="0" smtClean="0"/>
                        <a:t> Cement, etc.</a:t>
                      </a:r>
                      <a:endParaRPr lang="en-US" sz="1400" b="1" dirty="0"/>
                    </a:p>
                  </a:txBody>
                  <a:tcPr marL="78197" marR="78197" marT="39101" marB="39101"/>
                </a:tc>
                <a:tc>
                  <a:txBody>
                    <a:bodyPr/>
                    <a:lstStyle/>
                    <a:p>
                      <a:r>
                        <a:rPr lang="en-US" sz="1400" b="1" dirty="0" smtClean="0"/>
                        <a:t>ICT, Electrical</a:t>
                      </a:r>
                      <a:r>
                        <a:rPr lang="en-US" sz="1400" b="1" baseline="0" dirty="0" smtClean="0"/>
                        <a:t> and Electronics</a:t>
                      </a:r>
                      <a:endParaRPr lang="en-US" sz="1400" b="1" dirty="0"/>
                    </a:p>
                  </a:txBody>
                  <a:tcPr marL="78197" marR="78197" marT="39101" marB="39101"/>
                </a:tc>
              </a:tr>
              <a:tr h="308618">
                <a:tc>
                  <a:txBody>
                    <a:bodyPr/>
                    <a:lstStyle/>
                    <a:p>
                      <a:r>
                        <a:rPr lang="en-US" sz="1400" b="1" dirty="0" smtClean="0"/>
                        <a:t>Mechanical</a:t>
                      </a:r>
                      <a:r>
                        <a:rPr lang="en-US" sz="1400" b="1" baseline="0" dirty="0" smtClean="0"/>
                        <a:t> engineering</a:t>
                      </a:r>
                      <a:endParaRPr lang="en-US" sz="1400" b="1" dirty="0"/>
                    </a:p>
                  </a:txBody>
                  <a:tcPr marL="78197" marR="78197" marT="39101" marB="39101"/>
                </a:tc>
                <a:tc>
                  <a:txBody>
                    <a:bodyPr/>
                    <a:lstStyle/>
                    <a:p>
                      <a:r>
                        <a:rPr lang="en-US" sz="1400" b="1" dirty="0" smtClean="0"/>
                        <a:t>Mining and DGOJP</a:t>
                      </a:r>
                      <a:endParaRPr lang="en-US" sz="1400" b="1" dirty="0"/>
                    </a:p>
                  </a:txBody>
                  <a:tcPr marL="78197" marR="78197" marT="39101" marB="39101"/>
                </a:tc>
              </a:tr>
              <a:tr h="354735">
                <a:tc>
                  <a:txBody>
                    <a:bodyPr/>
                    <a:lstStyle/>
                    <a:p>
                      <a:r>
                        <a:rPr lang="en-US" sz="1400" b="1" dirty="0" smtClean="0"/>
                        <a:t>Pulp and Paper and Packaging</a:t>
                      </a:r>
                      <a:endParaRPr lang="en-US" sz="1400" b="1" dirty="0"/>
                    </a:p>
                  </a:txBody>
                  <a:tcPr marL="78197" marR="78197" marT="39101" marB="39101"/>
                </a:tc>
                <a:tc>
                  <a:txBody>
                    <a:bodyPr/>
                    <a:lstStyle/>
                    <a:p>
                      <a:r>
                        <a:rPr lang="en-US" sz="1400" b="1" dirty="0" smtClean="0"/>
                        <a:t>Rubber</a:t>
                      </a:r>
                      <a:endParaRPr lang="en-US" sz="1400" b="1" dirty="0"/>
                    </a:p>
                  </a:txBody>
                  <a:tcPr marL="78197" marR="78197" marT="39101" marB="39101"/>
                </a:tc>
              </a:tr>
              <a:tr h="358923">
                <a:tc>
                  <a:txBody>
                    <a:bodyPr/>
                    <a:lstStyle/>
                    <a:p>
                      <a:r>
                        <a:rPr lang="en-US" sz="1400" b="1" u="none" dirty="0" smtClean="0">
                          <a:solidFill>
                            <a:schemeClr val="tx1"/>
                          </a:solidFill>
                        </a:rPr>
                        <a:t>Shipbuilding and </a:t>
                      </a:r>
                      <a:r>
                        <a:rPr lang="en-US" sz="1400" b="1" u="none" dirty="0" err="1" smtClean="0">
                          <a:solidFill>
                            <a:schemeClr val="tx1"/>
                          </a:solidFill>
                        </a:rPr>
                        <a:t>Shipbreaking</a:t>
                      </a:r>
                      <a:endParaRPr lang="en-US" sz="1400" b="1" u="none" dirty="0">
                        <a:solidFill>
                          <a:schemeClr val="tx1"/>
                        </a:solidFill>
                      </a:endParaRPr>
                    </a:p>
                  </a:txBody>
                  <a:tcPr marL="78197" marR="78197" marT="39101" marB="39101"/>
                </a:tc>
                <a:tc>
                  <a:txBody>
                    <a:bodyPr/>
                    <a:lstStyle/>
                    <a:p>
                      <a:r>
                        <a:rPr lang="en-US" sz="1400" b="1" dirty="0" smtClean="0"/>
                        <a:t>Textile,</a:t>
                      </a:r>
                      <a:r>
                        <a:rPr lang="en-US" sz="1400" b="1" baseline="0" dirty="0" smtClean="0"/>
                        <a:t> Leather, Garments, Shoes etc.</a:t>
                      </a:r>
                      <a:endParaRPr lang="en-US" sz="1400" b="1" dirty="0"/>
                    </a:p>
                  </a:txBody>
                  <a:tcPr marL="78197" marR="78197" marT="39101" marB="39101"/>
                </a:tc>
              </a:tr>
            </a:tbl>
          </a:graphicData>
        </a:graphic>
      </p:graphicFrame>
      <p:graphicFrame>
        <p:nvGraphicFramePr>
          <p:cNvPr id="11" name="Content Placeholder 8"/>
          <p:cNvGraphicFramePr>
            <a:graphicFrameLocks/>
          </p:cNvGraphicFramePr>
          <p:nvPr>
            <p:extLst>
              <p:ext uri="{D42A27DB-BD31-4B8C-83A1-F6EECF244321}">
                <p14:modId xmlns:p14="http://schemas.microsoft.com/office/powerpoint/2010/main" val="3910342170"/>
              </p:ext>
            </p:extLst>
          </p:nvPr>
        </p:nvGraphicFramePr>
        <p:xfrm>
          <a:off x="935037" y="3828518"/>
          <a:ext cx="7337292" cy="632388"/>
        </p:xfrm>
        <a:graphic>
          <a:graphicData uri="http://schemas.openxmlformats.org/drawingml/2006/table">
            <a:tbl>
              <a:tblPr firstRow="1" bandRow="1">
                <a:tableStyleId>{5C22544A-7EE6-4342-B048-85BDC9FD1C3A}</a:tableStyleId>
              </a:tblPr>
              <a:tblGrid>
                <a:gridCol w="7337292"/>
              </a:tblGrid>
              <a:tr h="331021">
                <a:tc>
                  <a:txBody>
                    <a:bodyPr/>
                    <a:lstStyle/>
                    <a:p>
                      <a:pPr algn="ctr"/>
                      <a:r>
                        <a:rPr lang="en-US" sz="1500" dirty="0" smtClean="0"/>
                        <a:t> Cross</a:t>
                      </a:r>
                      <a:r>
                        <a:rPr lang="en-US" sz="1500" baseline="0" dirty="0" smtClean="0"/>
                        <a:t> </a:t>
                      </a:r>
                      <a:r>
                        <a:rPr lang="en-US" sz="1500" baseline="0" dirty="0" err="1" smtClean="0"/>
                        <a:t>Sectoral</a:t>
                      </a:r>
                      <a:r>
                        <a:rPr lang="en-US" sz="1500" baseline="0" dirty="0" smtClean="0"/>
                        <a:t> groups</a:t>
                      </a:r>
                      <a:endParaRPr lang="en-US" sz="1500" dirty="0"/>
                    </a:p>
                  </a:txBody>
                  <a:tcPr marL="78197" marR="78197" marT="39077" marB="39077"/>
                </a:tc>
              </a:tr>
              <a:tr h="301367">
                <a:tc>
                  <a:txBody>
                    <a:bodyPr/>
                    <a:lstStyle/>
                    <a:p>
                      <a:r>
                        <a:rPr lang="en-US" sz="1400" b="1" dirty="0" smtClean="0"/>
                        <a:t>Women and Gender</a:t>
                      </a:r>
                      <a:r>
                        <a:rPr lang="en-US" sz="1400" b="1" baseline="0" dirty="0" smtClean="0"/>
                        <a:t>   </a:t>
                      </a:r>
                      <a:r>
                        <a:rPr lang="en-US" sz="1400" b="1" dirty="0" smtClean="0"/>
                        <a:t>       Health Safety &amp; Sustainability         Non-Manual Workers</a:t>
                      </a:r>
                      <a:endParaRPr lang="en-US" sz="1400" b="1" dirty="0"/>
                    </a:p>
                  </a:txBody>
                  <a:tcPr marL="78197" marR="78197" marT="39077" marB="39077"/>
                </a:tc>
              </a:tr>
            </a:tbl>
          </a:graphicData>
        </a:graphic>
      </p:graphicFrame>
      <p:sp>
        <p:nvSpPr>
          <p:cNvPr id="6" name="Title 11"/>
          <p:cNvSpPr txBox="1">
            <a:spLocks/>
          </p:cNvSpPr>
          <p:nvPr/>
        </p:nvSpPr>
        <p:spPr>
          <a:xfrm>
            <a:off x="331863" y="4801460"/>
            <a:ext cx="7470447" cy="666750"/>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3600" b="1"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3600" b="1">
                <a:solidFill>
                  <a:srgbClr val="000000"/>
                </a:solidFill>
                <a:latin typeface="Arial" panose="020B0604020202020204" pitchFamily="34" charset="0"/>
                <a:cs typeface="Arial" panose="020B0604020202020204" pitchFamily="34" charset="0"/>
              </a:defRPr>
            </a:lvl9pPr>
          </a:lstStyle>
          <a:p>
            <a:pPr>
              <a:defRPr/>
            </a:pPr>
            <a:r>
              <a:rPr lang="en-US" sz="2400" dirty="0" smtClean="0"/>
              <a:t>…will be directly affected by Industry 4.0</a:t>
            </a:r>
            <a:endParaRPr lang="en-US" sz="2400" dirty="0"/>
          </a:p>
        </p:txBody>
      </p:sp>
    </p:spTree>
    <p:extLst>
      <p:ext uri="{BB962C8B-B14F-4D97-AF65-F5344CB8AC3E}">
        <p14:creationId xmlns:p14="http://schemas.microsoft.com/office/powerpoint/2010/main" val="2396028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rot="18148536">
            <a:off x="103273" y="1493704"/>
            <a:ext cx="3963517" cy="76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36" tIns="45718" rIns="91436" bIns="45718">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Unicode MS" pitchFamily="32" charset="0"/>
              </a:defRPr>
            </a:lvl9pPr>
          </a:lstStyle>
          <a:p>
            <a:r>
              <a:rPr lang="en-CA" altLang="en-US" sz="4400" b="1" dirty="0" smtClean="0">
                <a:solidFill>
                  <a:srgbClr val="00B050"/>
                </a:solidFill>
              </a:rPr>
              <a:t>CONCLUSION</a:t>
            </a:r>
            <a:endParaRPr lang="en-CA" altLang="en-US" sz="4400" b="1" dirty="0">
              <a:solidFill>
                <a:srgbClr val="00B05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732" y="0"/>
            <a:ext cx="52122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
          <p:cNvSpPr txBox="1">
            <a:spLocks noChangeArrowheads="1"/>
          </p:cNvSpPr>
          <p:nvPr/>
        </p:nvSpPr>
        <p:spPr bwMode="auto">
          <a:xfrm>
            <a:off x="543812" y="3429000"/>
            <a:ext cx="8245475" cy="359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pitchFamily="34" charset="-128"/>
              </a:defRPr>
            </a:lvl9pPr>
          </a:lstStyle>
          <a:p>
            <a:pPr eaLnBrk="0" fontAlgn="base" hangingPunct="0">
              <a:lnSpc>
                <a:spcPct val="93000"/>
              </a:lnSpc>
              <a:spcBef>
                <a:spcPct val="0"/>
              </a:spcBef>
              <a:spcAft>
                <a:spcPct val="0"/>
              </a:spcAft>
            </a:pPr>
            <a:r>
              <a:rPr lang="en-GB" altLang="en-US" sz="4000" b="1" dirty="0">
                <a:solidFill>
                  <a:prstClr val="white"/>
                </a:solidFill>
                <a:latin typeface="Times New Roman" pitchFamily="18" charset="0"/>
                <a:ea typeface="Arial Unicode MS" pitchFamily="34" charset="-128"/>
                <a:cs typeface="Arial Unicode MS" pitchFamily="34" charset="-128"/>
              </a:rPr>
              <a:t>… Thank You!  </a:t>
            </a:r>
          </a:p>
          <a:p>
            <a:pPr eaLnBrk="0" fontAlgn="base" hangingPunct="0">
              <a:lnSpc>
                <a:spcPct val="93000"/>
              </a:lnSpc>
              <a:spcBef>
                <a:spcPct val="0"/>
              </a:spcBef>
              <a:spcAft>
                <a:spcPct val="0"/>
              </a:spcAft>
            </a:pPr>
            <a:r>
              <a:rPr lang="en-GB" altLang="en-US" sz="4000" b="1" dirty="0">
                <a:solidFill>
                  <a:prstClr val="white"/>
                </a:solidFill>
                <a:latin typeface="Times New Roman" pitchFamily="18" charset="0"/>
                <a:ea typeface="Arial Unicode MS" pitchFamily="34" charset="-128"/>
                <a:cs typeface="Arial Unicode MS" pitchFamily="34" charset="-128"/>
              </a:rPr>
              <a:t/>
            </a:r>
            <a:br>
              <a:rPr lang="en-GB" altLang="en-US" sz="4000" b="1" dirty="0">
                <a:solidFill>
                  <a:prstClr val="white"/>
                </a:solidFill>
                <a:latin typeface="Times New Roman" pitchFamily="18" charset="0"/>
                <a:ea typeface="Arial Unicode MS" pitchFamily="34" charset="-128"/>
                <a:cs typeface="Arial Unicode MS" pitchFamily="34" charset="-128"/>
              </a:rPr>
            </a:br>
            <a:r>
              <a:rPr lang="en-GB" altLang="en-US" sz="1600" b="1" dirty="0" err="1" smtClean="0">
                <a:solidFill>
                  <a:prstClr val="white"/>
                </a:solidFill>
                <a:latin typeface="Times New Roman" pitchFamily="18" charset="0"/>
                <a:ea typeface="Arial Unicode MS" pitchFamily="34" charset="-128"/>
                <a:cs typeface="Arial Unicode MS" pitchFamily="34" charset="-128"/>
              </a:rPr>
              <a:t>Valter</a:t>
            </a:r>
            <a:r>
              <a:rPr lang="en-GB" altLang="en-US" sz="1600" b="1" dirty="0" smtClean="0">
                <a:solidFill>
                  <a:prstClr val="white"/>
                </a:solidFill>
                <a:latin typeface="Times New Roman" pitchFamily="18" charset="0"/>
                <a:ea typeface="Arial Unicode MS" pitchFamily="34" charset="-128"/>
                <a:cs typeface="Arial Unicode MS" pitchFamily="34" charset="-128"/>
              </a:rPr>
              <a:t> </a:t>
            </a:r>
            <a:r>
              <a:rPr lang="en-GB" altLang="en-US" sz="1600" b="1" dirty="0" err="1" smtClean="0">
                <a:solidFill>
                  <a:prstClr val="white"/>
                </a:solidFill>
                <a:latin typeface="Times New Roman" pitchFamily="18" charset="0"/>
                <a:ea typeface="Arial Unicode MS" pitchFamily="34" charset="-128"/>
                <a:cs typeface="Arial Unicode MS" pitchFamily="34" charset="-128"/>
              </a:rPr>
              <a:t>Sanches</a:t>
            </a:r>
            <a:endParaRPr lang="en-GB" altLang="en-US" sz="1600" b="1" dirty="0" smtClean="0">
              <a:solidFill>
                <a:prstClr val="white"/>
              </a:solidFill>
              <a:latin typeface="Times New Roman" pitchFamily="18" charset="0"/>
              <a:ea typeface="Arial Unicode MS" pitchFamily="34" charset="-128"/>
              <a:cs typeface="Arial Unicode MS" pitchFamily="34" charset="-128"/>
            </a:endParaRPr>
          </a:p>
          <a:p>
            <a:pPr eaLnBrk="0" fontAlgn="base" hangingPunct="0">
              <a:lnSpc>
                <a:spcPct val="93000"/>
              </a:lnSpc>
              <a:spcBef>
                <a:spcPct val="0"/>
              </a:spcBef>
              <a:spcAft>
                <a:spcPct val="0"/>
              </a:spcAft>
            </a:pPr>
            <a:r>
              <a:rPr lang="en-GB" altLang="en-US" sz="1600" b="1" dirty="0" smtClean="0">
                <a:solidFill>
                  <a:prstClr val="white"/>
                </a:solidFill>
                <a:latin typeface="Times New Roman" pitchFamily="18" charset="0"/>
                <a:ea typeface="Arial Unicode MS" pitchFamily="34" charset="-128"/>
                <a:cs typeface="Arial Unicode MS" pitchFamily="34" charset="-128"/>
              </a:rPr>
              <a:t>General Secretary</a:t>
            </a:r>
          </a:p>
          <a:p>
            <a:pPr eaLnBrk="0" fontAlgn="base" hangingPunct="0">
              <a:lnSpc>
                <a:spcPct val="93000"/>
              </a:lnSpc>
              <a:spcBef>
                <a:spcPct val="0"/>
              </a:spcBef>
              <a:spcAft>
                <a:spcPct val="0"/>
              </a:spcAft>
            </a:pPr>
            <a:endParaRPr lang="en-GB" altLang="en-US" sz="1600" b="1" dirty="0" smtClean="0">
              <a:solidFill>
                <a:prstClr val="white"/>
              </a:solidFill>
              <a:latin typeface="Times New Roman" pitchFamily="18" charset="0"/>
              <a:ea typeface="Arial Unicode MS" pitchFamily="34" charset="-128"/>
              <a:cs typeface="Arial Unicode MS" pitchFamily="34" charset="-128"/>
            </a:endParaRPr>
          </a:p>
          <a:p>
            <a:pPr eaLnBrk="0" fontAlgn="base" hangingPunct="0">
              <a:lnSpc>
                <a:spcPct val="93000"/>
              </a:lnSpc>
              <a:spcBef>
                <a:spcPct val="0"/>
              </a:spcBef>
              <a:spcAft>
                <a:spcPct val="0"/>
              </a:spcAft>
            </a:pPr>
            <a:r>
              <a:rPr lang="en-GB" altLang="en-US" sz="1600" b="1" dirty="0">
                <a:solidFill>
                  <a:prstClr val="white"/>
                </a:solidFill>
                <a:latin typeface="Times New Roman" pitchFamily="18" charset="0"/>
                <a:ea typeface="Arial Unicode MS" pitchFamily="34" charset="-128"/>
                <a:cs typeface="Arial Unicode MS" pitchFamily="34" charset="-128"/>
              </a:rPr>
              <a:t>B</a:t>
            </a:r>
            <a:r>
              <a:rPr lang="en-GB" altLang="en-US" sz="1600" b="1" dirty="0" smtClean="0">
                <a:solidFill>
                  <a:prstClr val="white"/>
                </a:solidFill>
                <a:latin typeface="Times New Roman" pitchFamily="18" charset="0"/>
                <a:ea typeface="Arial Unicode MS" pitchFamily="34" charset="-128"/>
                <a:cs typeface="Arial Unicode MS" pitchFamily="34" charset="-128"/>
              </a:rPr>
              <a:t>rian </a:t>
            </a:r>
            <a:r>
              <a:rPr lang="en-GB" altLang="en-US" sz="1600" b="1" dirty="0">
                <a:solidFill>
                  <a:prstClr val="white"/>
                </a:solidFill>
                <a:latin typeface="Times New Roman" pitchFamily="18" charset="0"/>
                <a:ea typeface="Arial Unicode MS" pitchFamily="34" charset="-128"/>
                <a:cs typeface="Arial Unicode MS" pitchFamily="34" charset="-128"/>
              </a:rPr>
              <a:t>Kohler</a:t>
            </a:r>
            <a:br>
              <a:rPr lang="en-GB" altLang="en-US" sz="1600" b="1" dirty="0">
                <a:solidFill>
                  <a:prstClr val="white"/>
                </a:solidFill>
                <a:latin typeface="Times New Roman" pitchFamily="18" charset="0"/>
                <a:ea typeface="Arial Unicode MS" pitchFamily="34" charset="-128"/>
                <a:cs typeface="Arial Unicode MS" pitchFamily="34" charset="-128"/>
              </a:rPr>
            </a:br>
            <a:r>
              <a:rPr lang="en-GB" altLang="en-US" sz="1600" b="1" dirty="0" smtClean="0">
                <a:solidFill>
                  <a:prstClr val="white"/>
                </a:solidFill>
                <a:latin typeface="Times New Roman" pitchFamily="18" charset="0"/>
                <a:ea typeface="Arial Unicode MS" pitchFamily="34" charset="-128"/>
                <a:cs typeface="Arial Unicode MS" pitchFamily="34" charset="-128"/>
              </a:rPr>
              <a:t>Director- </a:t>
            </a:r>
            <a:r>
              <a:rPr lang="en-GB" altLang="en-US" sz="1600" b="1" dirty="0">
                <a:solidFill>
                  <a:prstClr val="white"/>
                </a:solidFill>
                <a:latin typeface="Times New Roman" pitchFamily="18" charset="0"/>
                <a:ea typeface="Arial Unicode MS" pitchFamily="34" charset="-128"/>
                <a:cs typeface="Arial Unicode MS" pitchFamily="34" charset="-128"/>
              </a:rPr>
              <a:t>Health, </a:t>
            </a:r>
            <a:r>
              <a:rPr lang="en-GB" altLang="en-US" sz="1600" b="1" dirty="0" smtClean="0">
                <a:solidFill>
                  <a:prstClr val="white"/>
                </a:solidFill>
                <a:latin typeface="Times New Roman" pitchFamily="18" charset="0"/>
                <a:ea typeface="Arial Unicode MS" pitchFamily="34" charset="-128"/>
                <a:cs typeface="Arial Unicode MS" pitchFamily="34" charset="-128"/>
              </a:rPr>
              <a:t>Safety, Sustainability</a:t>
            </a:r>
            <a:endParaRPr lang="en-US" altLang="en-US" sz="1600" b="1" dirty="0" smtClean="0">
              <a:solidFill>
                <a:prstClr val="white"/>
              </a:solidFill>
              <a:latin typeface="Times New Roman" pitchFamily="18" charset="0"/>
              <a:ea typeface="SimSun" pitchFamily="2" charset="-122"/>
              <a:cs typeface="Arial" charset="0"/>
            </a:endParaRPr>
          </a:p>
          <a:p>
            <a:pPr eaLnBrk="0" fontAlgn="base" hangingPunct="0">
              <a:lnSpc>
                <a:spcPct val="93000"/>
              </a:lnSpc>
              <a:spcBef>
                <a:spcPct val="0"/>
              </a:spcBef>
              <a:spcAft>
                <a:spcPct val="0"/>
              </a:spcAft>
            </a:pPr>
            <a:endParaRPr lang="en-US" altLang="en-US" sz="1600" b="1" dirty="0">
              <a:solidFill>
                <a:prstClr val="white"/>
              </a:solidFill>
              <a:latin typeface="Times New Roman" pitchFamily="18" charset="0"/>
              <a:ea typeface="SimSun" pitchFamily="2" charset="-122"/>
              <a:cs typeface="Arial" charset="0"/>
            </a:endParaRPr>
          </a:p>
          <a:p>
            <a:pPr eaLnBrk="0" fontAlgn="base" hangingPunct="0">
              <a:lnSpc>
                <a:spcPct val="93000"/>
              </a:lnSpc>
              <a:spcBef>
                <a:spcPct val="0"/>
              </a:spcBef>
              <a:spcAft>
                <a:spcPct val="0"/>
              </a:spcAft>
            </a:pPr>
            <a:r>
              <a:rPr lang="en-GB" altLang="en-US" sz="1600" b="1" dirty="0">
                <a:solidFill>
                  <a:prstClr val="white"/>
                </a:solidFill>
                <a:latin typeface="Times New Roman" pitchFamily="18" charset="0"/>
                <a:ea typeface="Arial Unicode MS" pitchFamily="34" charset="-128"/>
                <a:cs typeface="Arial Unicode MS" pitchFamily="34" charset="-128"/>
              </a:rPr>
              <a:t>IndustriALL Global Union</a:t>
            </a:r>
          </a:p>
        </p:txBody>
      </p:sp>
    </p:spTree>
    <p:extLst>
      <p:ext uri="{BB962C8B-B14F-4D97-AF65-F5344CB8AC3E}">
        <p14:creationId xmlns:p14="http://schemas.microsoft.com/office/powerpoint/2010/main" val="32115667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p:cNvSpPr>
            <a:spLocks noGrp="1"/>
          </p:cNvSpPr>
          <p:nvPr>
            <p:ph type="title"/>
          </p:nvPr>
        </p:nvSpPr>
        <p:spPr>
          <a:xfrm>
            <a:off x="2102266" y="123085"/>
            <a:ext cx="4471943" cy="666375"/>
          </a:xfrm>
        </p:spPr>
        <p:txBody>
          <a:bodyPr/>
          <a:lstStyle/>
          <a:p>
            <a:r>
              <a:rPr lang="en-US" sz="2800" dirty="0" smtClean="0"/>
              <a:t>What is sustainability?</a:t>
            </a:r>
            <a:endParaRPr lang="en-US" dirty="0"/>
          </a:p>
        </p:txBody>
      </p:sp>
      <p:sp>
        <p:nvSpPr>
          <p:cNvPr id="16387" name="Espace réservé du numéro de diapositive 1"/>
          <p:cNvSpPr>
            <a:spLocks noGrp="1"/>
          </p:cNvSpPr>
          <p:nvPr>
            <p:ph type="sldNum" sz="quarter" idx="19"/>
          </p:nvPr>
        </p:nvSpPr>
        <p:spPr bwMode="auto">
          <a:ln>
            <a:miter lim="800000"/>
            <a:headEnd/>
            <a:tailEnd/>
          </a:ln>
        </p:spPr>
        <p:txBody>
          <a:bodyPr/>
          <a:lstStyle/>
          <a:p>
            <a:fld id="{4DB8E467-8C49-4993-A7C0-FE504AC0145C}" type="slidenum">
              <a:rPr lang="fr-FR"/>
              <a:pPr/>
              <a:t>3</a:t>
            </a:fld>
            <a:endParaRPr lang="fr-FR"/>
          </a:p>
        </p:txBody>
      </p:sp>
      <p:sp>
        <p:nvSpPr>
          <p:cNvPr id="3" name="TextBox 2"/>
          <p:cNvSpPr txBox="1"/>
          <p:nvPr/>
        </p:nvSpPr>
        <p:spPr>
          <a:xfrm>
            <a:off x="6477711" y="125636"/>
            <a:ext cx="2666287" cy="2308324"/>
          </a:xfrm>
          <a:prstGeom prst="rect">
            <a:avLst/>
          </a:prstGeom>
          <a:noFill/>
        </p:spPr>
        <p:txBody>
          <a:bodyPr wrap="square" rtlCol="0">
            <a:spAutoFit/>
          </a:bodyPr>
          <a:lstStyle/>
          <a:p>
            <a:pPr algn="ctr" defTabSz="899673"/>
            <a:r>
              <a:rPr lang="de-CH" b="1" dirty="0" smtClean="0">
                <a:solidFill>
                  <a:prstClr val="black"/>
                </a:solidFill>
              </a:rPr>
              <a:t>Social Dimension</a:t>
            </a:r>
          </a:p>
          <a:p>
            <a:pPr algn="ctr" defTabSz="899673"/>
            <a:r>
              <a:rPr lang="de-CH" b="1" dirty="0" smtClean="0">
                <a:solidFill>
                  <a:prstClr val="black"/>
                </a:solidFill>
                <a:sym typeface="Wingdings"/>
              </a:rPr>
              <a:t>• </a:t>
            </a:r>
            <a:r>
              <a:rPr lang="en-CA" dirty="0" smtClean="0">
                <a:solidFill>
                  <a:prstClr val="black"/>
                </a:solidFill>
                <a:sym typeface="Wingdings"/>
              </a:rPr>
              <a:t>Respect for human rights, cultures, communities</a:t>
            </a:r>
          </a:p>
          <a:p>
            <a:pPr algn="ctr" defTabSz="899673"/>
            <a:r>
              <a:rPr lang="en-CA" dirty="0" smtClean="0">
                <a:solidFill>
                  <a:prstClr val="black"/>
                </a:solidFill>
                <a:sym typeface="Wingdings"/>
              </a:rPr>
              <a:t>• </a:t>
            </a:r>
            <a:r>
              <a:rPr lang="en-CA" dirty="0">
                <a:solidFill>
                  <a:prstClr val="black"/>
                </a:solidFill>
                <a:sym typeface="Wingdings"/>
              </a:rPr>
              <a:t>S</a:t>
            </a:r>
            <a:r>
              <a:rPr lang="en-CA" dirty="0" smtClean="0">
                <a:solidFill>
                  <a:prstClr val="black"/>
                </a:solidFill>
                <a:sym typeface="Wingdings"/>
              </a:rPr>
              <a:t>olving the disparities in wealth and income</a:t>
            </a:r>
          </a:p>
          <a:p>
            <a:pPr algn="ctr" defTabSz="899673"/>
            <a:r>
              <a:rPr lang="en-CA" dirty="0" smtClean="0">
                <a:solidFill>
                  <a:prstClr val="black"/>
                </a:solidFill>
                <a:sym typeface="Wingdings"/>
              </a:rPr>
              <a:t>• </a:t>
            </a:r>
            <a:r>
              <a:rPr lang="en-CA" dirty="0">
                <a:solidFill>
                  <a:prstClr val="black"/>
                </a:solidFill>
                <a:sym typeface="Wingdings"/>
              </a:rPr>
              <a:t>H</a:t>
            </a:r>
            <a:r>
              <a:rPr lang="en-CA" dirty="0" smtClean="0">
                <a:solidFill>
                  <a:prstClr val="black"/>
                </a:solidFill>
                <a:sym typeface="Wingdings"/>
              </a:rPr>
              <a:t>ealth, including OHS</a:t>
            </a:r>
          </a:p>
          <a:p>
            <a:pPr algn="ctr" defTabSz="899673"/>
            <a:r>
              <a:rPr lang="en-US" dirty="0" smtClean="0">
                <a:solidFill>
                  <a:prstClr val="black"/>
                </a:solidFill>
                <a:sym typeface="Wingdings"/>
              </a:rPr>
              <a:t>• Justice</a:t>
            </a:r>
            <a:endParaRPr lang="en-US" dirty="0">
              <a:solidFill>
                <a:prstClr val="black"/>
              </a:solidFill>
            </a:endParaRPr>
          </a:p>
        </p:txBody>
      </p:sp>
      <p:sp>
        <p:nvSpPr>
          <p:cNvPr id="20" name="TextBox 19"/>
          <p:cNvSpPr txBox="1"/>
          <p:nvPr/>
        </p:nvSpPr>
        <p:spPr>
          <a:xfrm>
            <a:off x="162369" y="800963"/>
            <a:ext cx="2897024" cy="2585323"/>
          </a:xfrm>
          <a:prstGeom prst="rect">
            <a:avLst/>
          </a:prstGeom>
          <a:noFill/>
        </p:spPr>
        <p:txBody>
          <a:bodyPr wrap="square" rtlCol="0">
            <a:spAutoFit/>
          </a:bodyPr>
          <a:lstStyle/>
          <a:p>
            <a:pPr algn="ctr" defTabSz="899673"/>
            <a:r>
              <a:rPr lang="de-CH" b="1" dirty="0" smtClean="0">
                <a:solidFill>
                  <a:prstClr val="black"/>
                </a:solidFill>
              </a:rPr>
              <a:t>Economic Dimension</a:t>
            </a:r>
          </a:p>
          <a:p>
            <a:pPr algn="ctr" defTabSz="899673"/>
            <a:r>
              <a:rPr lang="de-CH" b="1" dirty="0" smtClean="0">
                <a:solidFill>
                  <a:prstClr val="black"/>
                </a:solidFill>
                <a:sym typeface="Wingdings"/>
              </a:rPr>
              <a:t>• </a:t>
            </a:r>
            <a:r>
              <a:rPr lang="en-CA" dirty="0" smtClean="0">
                <a:solidFill>
                  <a:prstClr val="black"/>
                </a:solidFill>
                <a:sym typeface="Wingdings"/>
              </a:rPr>
              <a:t>Smooth functioning of the global economic system</a:t>
            </a:r>
          </a:p>
          <a:p>
            <a:pPr algn="ctr" defTabSz="899673"/>
            <a:r>
              <a:rPr lang="en-CA" dirty="0" smtClean="0">
                <a:solidFill>
                  <a:prstClr val="black"/>
                </a:solidFill>
                <a:sym typeface="Wingdings"/>
              </a:rPr>
              <a:t>• business orientation with adequate foresight</a:t>
            </a:r>
          </a:p>
          <a:p>
            <a:pPr algn="ctr" defTabSz="899673"/>
            <a:r>
              <a:rPr lang="en-CA" dirty="0" smtClean="0">
                <a:solidFill>
                  <a:prstClr val="black"/>
                </a:solidFill>
                <a:sym typeface="Wingdings"/>
              </a:rPr>
              <a:t>• sustainable economy is built on stable structures and not on “casino capitalism”</a:t>
            </a:r>
            <a:endParaRPr lang="en-US" dirty="0">
              <a:solidFill>
                <a:prstClr val="black"/>
              </a:solidFill>
            </a:endParaRPr>
          </a:p>
        </p:txBody>
      </p:sp>
      <p:sp>
        <p:nvSpPr>
          <p:cNvPr id="21" name="TextBox 20"/>
          <p:cNvSpPr txBox="1"/>
          <p:nvPr/>
        </p:nvSpPr>
        <p:spPr>
          <a:xfrm>
            <a:off x="-1" y="3903359"/>
            <a:ext cx="2794475" cy="2585323"/>
          </a:xfrm>
          <a:prstGeom prst="rect">
            <a:avLst/>
          </a:prstGeom>
          <a:noFill/>
        </p:spPr>
        <p:txBody>
          <a:bodyPr wrap="square" rtlCol="0">
            <a:spAutoFit/>
          </a:bodyPr>
          <a:lstStyle/>
          <a:p>
            <a:pPr algn="ctr" defTabSz="899673"/>
            <a:r>
              <a:rPr lang="de-CH" b="1" dirty="0" smtClean="0">
                <a:solidFill>
                  <a:prstClr val="black"/>
                </a:solidFill>
              </a:rPr>
              <a:t>Environmental Dimension</a:t>
            </a:r>
          </a:p>
          <a:p>
            <a:pPr algn="ctr" defTabSz="899673"/>
            <a:r>
              <a:rPr lang="de-CH" b="1" dirty="0" smtClean="0">
                <a:solidFill>
                  <a:prstClr val="black"/>
                </a:solidFill>
                <a:sym typeface="Wingdings"/>
              </a:rPr>
              <a:t>• </a:t>
            </a:r>
            <a:r>
              <a:rPr lang="en-CA" dirty="0" smtClean="0">
                <a:solidFill>
                  <a:prstClr val="black"/>
                </a:solidFill>
                <a:sym typeface="Wingdings"/>
              </a:rPr>
              <a:t>Energy and resource efficiency</a:t>
            </a:r>
          </a:p>
          <a:p>
            <a:pPr algn="ctr" defTabSz="899673"/>
            <a:r>
              <a:rPr lang="en-CA" dirty="0" smtClean="0">
                <a:solidFill>
                  <a:prstClr val="black"/>
                </a:solidFill>
                <a:sym typeface="Wingdings"/>
              </a:rPr>
              <a:t>• Use of materials in continuous cycles</a:t>
            </a:r>
          </a:p>
          <a:p>
            <a:pPr algn="ctr" defTabSz="899673"/>
            <a:r>
              <a:rPr lang="en-CA" dirty="0" smtClean="0">
                <a:solidFill>
                  <a:prstClr val="black"/>
                </a:solidFill>
                <a:sym typeface="Wingdings"/>
              </a:rPr>
              <a:t>• use of the world’s resources with respect for future generations</a:t>
            </a:r>
          </a:p>
          <a:p>
            <a:pPr algn="ctr" defTabSz="899673"/>
            <a:r>
              <a:rPr lang="en-CA" i="1" dirty="0" smtClean="0">
                <a:solidFill>
                  <a:prstClr val="black"/>
                </a:solidFill>
                <a:sym typeface="Wingdings"/>
              </a:rPr>
              <a:t>• </a:t>
            </a:r>
            <a:r>
              <a:rPr lang="de-CH" i="1" dirty="0" smtClean="0">
                <a:solidFill>
                  <a:prstClr val="black"/>
                </a:solidFill>
              </a:rPr>
              <a:t>Limit Climate Change!</a:t>
            </a:r>
            <a:endParaRPr lang="en-US" i="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266" y="906990"/>
            <a:ext cx="6233022" cy="6233022"/>
          </a:xfrm>
          <a:prstGeom prst="rect">
            <a:avLst/>
          </a:prstGeom>
        </p:spPr>
      </p:pic>
    </p:spTree>
    <p:extLst>
      <p:ext uri="{BB962C8B-B14F-4D97-AF65-F5344CB8AC3E}">
        <p14:creationId xmlns:p14="http://schemas.microsoft.com/office/powerpoint/2010/main" val="333050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ext Box 3"/>
          <p:cNvSpPr txBox="1">
            <a:spLocks noChangeArrowheads="1"/>
          </p:cNvSpPr>
          <p:nvPr/>
        </p:nvSpPr>
        <p:spPr bwMode="auto">
          <a:xfrm>
            <a:off x="36513" y="3432175"/>
            <a:ext cx="1809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defTabSz="449263" fontAlgn="base">
              <a:lnSpc>
                <a:spcPct val="100000"/>
              </a:lnSpc>
              <a:spcBef>
                <a:spcPct val="0"/>
              </a:spcBef>
              <a:spcAft>
                <a:spcPct val="0"/>
              </a:spcAft>
            </a:pPr>
            <a:endParaRPr lang="en-CA" altLang="en-US" sz="18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1299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09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1617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5425"/>
            <a:ext cx="9144000"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880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ext Box 1"/>
          <p:cNvSpPr txBox="1">
            <a:spLocks noChangeArrowheads="1"/>
          </p:cNvSpPr>
          <p:nvPr/>
        </p:nvSpPr>
        <p:spPr bwMode="auto">
          <a:xfrm>
            <a:off x="755650" y="476250"/>
            <a:ext cx="7920038"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gn="ctr" defTabSz="449263" eaLnBrk="1" fontAlgn="base" hangingPunct="1">
              <a:lnSpc>
                <a:spcPct val="100000"/>
              </a:lnSpc>
              <a:spcBef>
                <a:spcPct val="0"/>
              </a:spcBef>
              <a:spcAft>
                <a:spcPct val="0"/>
              </a:spcAft>
              <a:buClrTx/>
              <a:buFontTx/>
              <a:buNone/>
            </a:pPr>
            <a:r>
              <a:rPr lang="en-US" altLang="en-US" sz="36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market-driven adaptation solution?</a:t>
            </a:r>
          </a:p>
        </p:txBody>
      </p:sp>
      <p:pic>
        <p:nvPicPr>
          <p:cNvPr id="229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379538"/>
            <a:ext cx="5041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15859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3392488" y="2846388"/>
            <a:ext cx="5518150" cy="2349500"/>
          </a:xfrm>
          <a:prstGeom prst="rect">
            <a:avLst/>
          </a:prstGeom>
          <a:solidFill>
            <a:schemeClr val="accent3"/>
          </a:solidFill>
        </p:spPr>
        <p:txBody>
          <a:bodyPr lIns="0" tIns="0" rIns="0" bIns="0"/>
          <a:lstStyle>
            <a:lvl1pPr algn="l" defTabSz="457200" rtl="0" eaLnBrk="1" latinLnBrk="0" hangingPunct="1">
              <a:lnSpc>
                <a:spcPct val="100000"/>
              </a:lnSpc>
              <a:spcBef>
                <a:spcPct val="0"/>
              </a:spcBef>
              <a:buNone/>
              <a:defRPr sz="3600" b="1" kern="1200">
                <a:solidFill>
                  <a:srgbClr val="E5011C"/>
                </a:solidFill>
                <a:latin typeface="Arial"/>
                <a:ea typeface="Arial"/>
                <a:cs typeface="Arial"/>
              </a:defRPr>
            </a:lvl1pPr>
          </a:lstStyle>
          <a:p>
            <a:pPr algn="r">
              <a:defRPr/>
            </a:pPr>
            <a:endParaRPr lang="en-CA" sz="2400" dirty="0" smtClean="0">
              <a:solidFill>
                <a:prstClr val="black"/>
              </a:solidFill>
            </a:endParaRPr>
          </a:p>
          <a:p>
            <a:pPr algn="r">
              <a:defRPr/>
            </a:pPr>
            <a:r>
              <a:rPr lang="en-CA" sz="2400" dirty="0" smtClean="0">
                <a:solidFill>
                  <a:prstClr val="black"/>
                </a:solidFill>
              </a:rPr>
              <a:t>A Concept</a:t>
            </a:r>
            <a:r>
              <a:rPr lang="en-CA" sz="2400" dirty="0" smtClean="0">
                <a:solidFill>
                  <a:srgbClr val="9BBB59"/>
                </a:solidFill>
              </a:rPr>
              <a:t>…..</a:t>
            </a:r>
          </a:p>
          <a:p>
            <a:pPr algn="r">
              <a:defRPr/>
            </a:pPr>
            <a:r>
              <a:rPr lang="en-CA" sz="2400" dirty="0" smtClean="0">
                <a:solidFill>
                  <a:prstClr val="black"/>
                </a:solidFill>
              </a:rPr>
              <a:t>  </a:t>
            </a:r>
          </a:p>
          <a:p>
            <a:pPr algn="r">
              <a:defRPr/>
            </a:pPr>
            <a:r>
              <a:rPr lang="en-CA" sz="2400" dirty="0" smtClean="0">
                <a:solidFill>
                  <a:prstClr val="black"/>
                </a:solidFill>
              </a:rPr>
              <a:t>Whose Time</a:t>
            </a:r>
            <a:r>
              <a:rPr lang="en-CA" sz="2400" dirty="0" smtClean="0">
                <a:solidFill>
                  <a:srgbClr val="9BBB59"/>
                </a:solidFill>
              </a:rPr>
              <a:t>....</a:t>
            </a:r>
          </a:p>
          <a:p>
            <a:pPr algn="r">
              <a:defRPr/>
            </a:pPr>
            <a:endParaRPr lang="en-CA" sz="2400" dirty="0" smtClean="0">
              <a:solidFill>
                <a:prstClr val="black"/>
              </a:solidFill>
            </a:endParaRPr>
          </a:p>
          <a:p>
            <a:pPr algn="r">
              <a:defRPr/>
            </a:pPr>
            <a:r>
              <a:rPr lang="en-CA" sz="2400" dirty="0" smtClean="0">
                <a:solidFill>
                  <a:prstClr val="black"/>
                </a:solidFill>
              </a:rPr>
              <a:t>Has Come</a:t>
            </a:r>
            <a:r>
              <a:rPr lang="en-CA" sz="2400" dirty="0" smtClean="0">
                <a:solidFill>
                  <a:srgbClr val="9BBB59"/>
                </a:solidFill>
              </a:rPr>
              <a:t>…..</a:t>
            </a:r>
          </a:p>
          <a:p>
            <a:pPr>
              <a:defRPr/>
            </a:pPr>
            <a:endParaRPr lang="en-CA" sz="2400" dirty="0" smtClean="0">
              <a:solidFill>
                <a:prstClr val="black"/>
              </a:solidFill>
            </a:endParaRPr>
          </a:p>
        </p:txBody>
      </p:sp>
      <p:sp>
        <p:nvSpPr>
          <p:cNvPr id="68611" name="Text Placeholder 6"/>
          <p:cNvSpPr>
            <a:spLocks noGrp="1"/>
          </p:cNvSpPr>
          <p:nvPr>
            <p:ph type="body" sz="quarter" idx="4294967295"/>
          </p:nvPr>
        </p:nvSpPr>
        <p:spPr bwMode="auto">
          <a:xfrm>
            <a:off x="726720" y="5358213"/>
            <a:ext cx="6697662" cy="1367328"/>
          </a:xfrm>
          <a:prstGeom prst="rect">
            <a:avLst/>
          </a:prstGeom>
          <a:extLst/>
        </p:spPr>
        <p:txBody>
          <a:bodyPr/>
          <a:lstStyle/>
          <a:p>
            <a:pPr fontAlgn="auto">
              <a:spcAft>
                <a:spcPts val="0"/>
              </a:spcAft>
              <a:buFont typeface="Arial"/>
              <a:buChar char="•"/>
              <a:defRPr/>
            </a:pPr>
            <a:r>
              <a:rPr lang="fr-CH" sz="2600" dirty="0" err="1" smtClean="0">
                <a:ln w="9525" cap="rnd" cmpd="sng" algn="ctr">
                  <a:solidFill>
                    <a:srgbClr val="FFFF00"/>
                  </a:solidFill>
                  <a:prstDash val="solid"/>
                  <a:bevel/>
                </a:ln>
              </a:rPr>
              <a:t>Robust</a:t>
            </a:r>
            <a:r>
              <a:rPr lang="fr-CH" sz="2600" dirty="0" smtClean="0">
                <a:ln w="9525" cap="rnd" cmpd="sng" algn="ctr">
                  <a:solidFill>
                    <a:srgbClr val="FFFF00"/>
                  </a:solidFill>
                  <a:prstDash val="solid"/>
                  <a:bevel/>
                </a:ln>
              </a:rPr>
              <a:t> Social Protection</a:t>
            </a:r>
          </a:p>
          <a:p>
            <a:pPr fontAlgn="auto">
              <a:spcAft>
                <a:spcPts val="0"/>
              </a:spcAft>
              <a:buFont typeface="Arial"/>
              <a:buChar char="•"/>
              <a:defRPr/>
            </a:pPr>
            <a:r>
              <a:rPr lang="fr-CH" sz="2600" dirty="0" smtClean="0">
                <a:ln w="9525" cap="rnd" cmpd="sng" algn="ctr">
                  <a:solidFill>
                    <a:srgbClr val="FFFF00"/>
                  </a:solidFill>
                  <a:prstDash val="solid"/>
                  <a:bevel/>
                </a:ln>
              </a:rPr>
              <a:t>Sustainable </a:t>
            </a:r>
            <a:r>
              <a:rPr lang="fr-CH" sz="2600" dirty="0" err="1" smtClean="0">
                <a:ln w="9525" cap="rnd" cmpd="sng" algn="ctr">
                  <a:solidFill>
                    <a:srgbClr val="FFFF00"/>
                  </a:solidFill>
                  <a:prstDash val="solid"/>
                  <a:bevel/>
                </a:ln>
              </a:rPr>
              <a:t>Industrial</a:t>
            </a:r>
            <a:r>
              <a:rPr lang="fr-CH" sz="2600" dirty="0" smtClean="0">
                <a:ln w="9525" cap="rnd" cmpd="sng" algn="ctr">
                  <a:solidFill>
                    <a:srgbClr val="FFFF00"/>
                  </a:solidFill>
                  <a:prstDash val="solid"/>
                  <a:bevel/>
                </a:ln>
              </a:rPr>
              <a:t> </a:t>
            </a:r>
            <a:r>
              <a:rPr lang="fr-CH" sz="2600" dirty="0" err="1" smtClean="0">
                <a:ln w="9525" cap="rnd" cmpd="sng" algn="ctr">
                  <a:solidFill>
                    <a:srgbClr val="FFFF00"/>
                  </a:solidFill>
                  <a:prstDash val="solid"/>
                  <a:bevel/>
                </a:ln>
              </a:rPr>
              <a:t>Policies</a:t>
            </a:r>
            <a:endParaRPr lang="fr-CH" sz="2600" dirty="0" smtClean="0">
              <a:ln w="9525" cap="rnd" cmpd="sng" algn="ctr">
                <a:solidFill>
                  <a:srgbClr val="FFFF00"/>
                </a:solidFill>
                <a:prstDash val="solid"/>
                <a:bevel/>
              </a:ln>
            </a:endParaRPr>
          </a:p>
          <a:p>
            <a:pPr fontAlgn="auto">
              <a:spcAft>
                <a:spcPts val="0"/>
              </a:spcAft>
              <a:buFont typeface="Arial"/>
              <a:buChar char="•"/>
              <a:defRPr/>
            </a:pPr>
            <a:r>
              <a:rPr lang="fr-CH" sz="2600" dirty="0" err="1" smtClean="0">
                <a:ln w="9525" cap="rnd" cmpd="sng" algn="ctr">
                  <a:solidFill>
                    <a:srgbClr val="FFFF00"/>
                  </a:solidFill>
                  <a:prstDash val="solid"/>
                  <a:bevel/>
                </a:ln>
              </a:rPr>
              <a:t>Creative</a:t>
            </a:r>
            <a:r>
              <a:rPr lang="fr-CH" sz="2600" dirty="0" smtClean="0">
                <a:ln w="9525" cap="rnd" cmpd="sng" algn="ctr">
                  <a:solidFill>
                    <a:srgbClr val="FFFF00"/>
                  </a:solidFill>
                  <a:prstDash val="solid"/>
                  <a:bevel/>
                </a:ln>
              </a:rPr>
              <a:t> Labour </a:t>
            </a:r>
            <a:r>
              <a:rPr lang="fr-CH" sz="2600" dirty="0" err="1" smtClean="0">
                <a:ln w="9525" cap="rnd" cmpd="sng" algn="ctr">
                  <a:solidFill>
                    <a:srgbClr val="FFFF00"/>
                  </a:solidFill>
                  <a:prstDash val="solid"/>
                  <a:bevel/>
                </a:ln>
              </a:rPr>
              <a:t>Adjustment</a:t>
            </a:r>
            <a:endParaRPr lang="fr-CH" altLang="en-US" sz="2600" b="1" dirty="0" smtClean="0">
              <a:solidFill>
                <a:schemeClr val="bg1"/>
              </a:solidFill>
              <a:latin typeface="Arial" charset="0"/>
              <a:ea typeface="ＭＳ Ｐゴシック" pitchFamily="34" charset="-128"/>
              <a:cs typeface="Arial" charset="0"/>
            </a:endParaRPr>
          </a:p>
        </p:txBody>
      </p:sp>
      <p:pic>
        <p:nvPicPr>
          <p:cNvPr id="41779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6038" y="3000375"/>
            <a:ext cx="257651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73038"/>
            <a:ext cx="37782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173038"/>
            <a:ext cx="20351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
          <p:cNvSpPr txBox="1">
            <a:spLocks/>
          </p:cNvSpPr>
          <p:nvPr/>
        </p:nvSpPr>
        <p:spPr>
          <a:xfrm>
            <a:off x="742950" y="2327275"/>
            <a:ext cx="3778250" cy="407988"/>
          </a:xfrm>
          <a:prstGeom prst="rect">
            <a:avLst/>
          </a:prstGeom>
          <a:solidFill>
            <a:schemeClr val="accent3"/>
          </a:solidFill>
        </p:spPr>
        <p:txBody>
          <a:bodyPr lIns="0" tIns="0" rIns="0" bIns="0"/>
          <a:lstStyle>
            <a:lvl1pPr algn="l" defTabSz="457200" rtl="0" eaLnBrk="1" latinLnBrk="0" hangingPunct="1">
              <a:lnSpc>
                <a:spcPct val="100000"/>
              </a:lnSpc>
              <a:spcBef>
                <a:spcPct val="0"/>
              </a:spcBef>
              <a:buNone/>
              <a:defRPr sz="3600" b="1" kern="1200">
                <a:solidFill>
                  <a:srgbClr val="E5011C"/>
                </a:solidFill>
                <a:latin typeface="Arial"/>
                <a:ea typeface="Arial"/>
                <a:cs typeface="Arial"/>
              </a:defRPr>
            </a:lvl1pPr>
          </a:lstStyle>
          <a:p>
            <a:pPr algn="ctr">
              <a:defRPr/>
            </a:pPr>
            <a:r>
              <a:rPr lang="en-CA" sz="2200" dirty="0" smtClean="0">
                <a:solidFill>
                  <a:prstClr val="black"/>
                </a:solidFill>
              </a:rPr>
              <a:t>Getting There From Here</a:t>
            </a:r>
          </a:p>
        </p:txBody>
      </p:sp>
      <p:sp>
        <p:nvSpPr>
          <p:cNvPr id="10" name="Title 2"/>
          <p:cNvSpPr txBox="1">
            <a:spLocks/>
          </p:cNvSpPr>
          <p:nvPr/>
        </p:nvSpPr>
        <p:spPr>
          <a:xfrm>
            <a:off x="742950" y="2846388"/>
            <a:ext cx="2525713" cy="2349500"/>
          </a:xfrm>
          <a:prstGeom prst="rect">
            <a:avLst/>
          </a:prstGeom>
          <a:solidFill>
            <a:schemeClr val="accent3"/>
          </a:solidFill>
        </p:spPr>
        <p:txBody>
          <a:bodyPr lIns="0" tIns="0" rIns="0" bIns="0"/>
          <a:lstStyle>
            <a:lvl1pPr algn="l" defTabSz="457200" rtl="0" eaLnBrk="1" latinLnBrk="0" hangingPunct="1">
              <a:lnSpc>
                <a:spcPct val="100000"/>
              </a:lnSpc>
              <a:spcBef>
                <a:spcPct val="0"/>
              </a:spcBef>
              <a:buNone/>
              <a:defRPr sz="3600" b="1" kern="1200">
                <a:solidFill>
                  <a:srgbClr val="E5011C"/>
                </a:solidFill>
                <a:latin typeface="Arial"/>
                <a:ea typeface="Arial"/>
                <a:cs typeface="Arial"/>
              </a:defRPr>
            </a:lvl1pPr>
          </a:lstStyle>
          <a:p>
            <a:pPr algn="ctr">
              <a:defRPr/>
            </a:pPr>
            <a:r>
              <a:rPr lang="en-CA" sz="2400" dirty="0" smtClean="0">
                <a:solidFill>
                  <a:prstClr val="black"/>
                </a:solidFill>
              </a:rPr>
              <a:t>A </a:t>
            </a:r>
          </a:p>
          <a:p>
            <a:pPr algn="ctr">
              <a:defRPr/>
            </a:pPr>
            <a:r>
              <a:rPr lang="en-CA" sz="2400" dirty="0" smtClean="0">
                <a:solidFill>
                  <a:prstClr val="black"/>
                </a:solidFill>
              </a:rPr>
              <a:t>Just Transition for </a:t>
            </a:r>
          </a:p>
          <a:p>
            <a:pPr algn="ctr">
              <a:defRPr/>
            </a:pPr>
            <a:r>
              <a:rPr lang="en-CA" sz="2400" dirty="0" smtClean="0">
                <a:solidFill>
                  <a:prstClr val="black"/>
                </a:solidFill>
              </a:rPr>
              <a:t>Workers </a:t>
            </a:r>
          </a:p>
          <a:p>
            <a:pPr algn="ctr">
              <a:defRPr/>
            </a:pPr>
            <a:r>
              <a:rPr lang="en-CA" sz="2400" dirty="0" smtClean="0">
                <a:solidFill>
                  <a:prstClr val="black"/>
                </a:solidFill>
              </a:rPr>
              <a:t>and the Environment</a:t>
            </a:r>
          </a:p>
        </p:txBody>
      </p:sp>
      <p:sp>
        <p:nvSpPr>
          <p:cNvPr id="12" name="Title 2"/>
          <p:cNvSpPr txBox="1">
            <a:spLocks/>
          </p:cNvSpPr>
          <p:nvPr/>
        </p:nvSpPr>
        <p:spPr>
          <a:xfrm>
            <a:off x="4579938" y="173038"/>
            <a:ext cx="2214562" cy="2562225"/>
          </a:xfrm>
          <a:prstGeom prst="rect">
            <a:avLst/>
          </a:prstGeom>
          <a:solidFill>
            <a:schemeClr val="accent3"/>
          </a:solidFill>
        </p:spPr>
        <p:txBody>
          <a:bodyPr lIns="0" tIns="0" rIns="0" bIns="0"/>
          <a:lstStyle>
            <a:lvl1pPr algn="l" defTabSz="457200" rtl="0" eaLnBrk="1" latinLnBrk="0" hangingPunct="1">
              <a:lnSpc>
                <a:spcPct val="100000"/>
              </a:lnSpc>
              <a:spcBef>
                <a:spcPct val="0"/>
              </a:spcBef>
              <a:buNone/>
              <a:defRPr sz="3600" b="1" kern="1200">
                <a:solidFill>
                  <a:srgbClr val="E5011C"/>
                </a:solidFill>
                <a:latin typeface="Arial"/>
                <a:ea typeface="Arial"/>
                <a:cs typeface="Arial"/>
              </a:defRPr>
            </a:lvl1pPr>
          </a:lstStyle>
          <a:p>
            <a:pPr algn="ctr">
              <a:defRPr/>
            </a:pPr>
            <a:endParaRPr lang="en-CA" sz="2800" dirty="0" smtClean="0">
              <a:solidFill>
                <a:prstClr val="black"/>
              </a:solidFill>
            </a:endParaRPr>
          </a:p>
          <a:p>
            <a:pPr algn="ctr">
              <a:defRPr/>
            </a:pPr>
            <a:r>
              <a:rPr lang="en-CA" sz="2800" dirty="0" smtClean="0">
                <a:solidFill>
                  <a:prstClr val="black"/>
                </a:solidFill>
              </a:rPr>
              <a:t>JUST TRANSITION</a:t>
            </a:r>
          </a:p>
        </p:txBody>
      </p:sp>
    </p:spTree>
    <p:extLst>
      <p:ext uri="{BB962C8B-B14F-4D97-AF65-F5344CB8AC3E}">
        <p14:creationId xmlns:p14="http://schemas.microsoft.com/office/powerpoint/2010/main" val="40669039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G_1286.JPG"/>
          <p:cNvPicPr>
            <a:picLocks noChangeAspect="1"/>
          </p:cNvPicPr>
          <p:nvPr/>
        </p:nvPicPr>
        <p:blipFill>
          <a:blip r:embed="rId3">
            <a:extLst>
              <a:ext uri="{28A0092B-C50C-407E-A947-70E740481C1C}">
                <a14:useLocalDpi xmlns:a14="http://schemas.microsoft.com/office/drawing/2010/main" val="0"/>
              </a:ext>
            </a:extLst>
          </a:blip>
          <a:srcRect b="-31"/>
          <a:stretch>
            <a:fillRect/>
          </a:stretch>
        </p:blipFill>
        <p:spPr bwMode="auto">
          <a:xfrm>
            <a:off x="-31750" y="0"/>
            <a:ext cx="921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 y="9525"/>
            <a:ext cx="64500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Placeholder 8"/>
          <p:cNvSpPr>
            <a:spLocks noGrp="1"/>
          </p:cNvSpPr>
          <p:nvPr>
            <p:ph type="body" sz="quarter" idx="32"/>
          </p:nvPr>
        </p:nvSpPr>
        <p:spPr bwMode="auto">
          <a:xfrm>
            <a:off x="179388" y="1341438"/>
            <a:ext cx="5616575" cy="4967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66725" indent="-466725">
              <a:spcAft>
                <a:spcPts val="1800"/>
              </a:spcAft>
              <a:buFont typeface="Arial" charset="0"/>
              <a:buChar char="•"/>
            </a:pPr>
            <a:r>
              <a:rPr lang="fr-CH" altLang="en-US" dirty="0" smtClean="0">
                <a:solidFill>
                  <a:schemeClr val="bg1"/>
                </a:solidFill>
                <a:latin typeface="Arial" charset="0"/>
                <a:ea typeface="ＭＳ Ｐゴシック" pitchFamily="34" charset="-128"/>
                <a:cs typeface="Arial" charset="0"/>
              </a:rPr>
              <a:t>a </a:t>
            </a:r>
            <a:r>
              <a:rPr lang="fr-CH" altLang="en-US" dirty="0" err="1" smtClean="0">
                <a:solidFill>
                  <a:schemeClr val="bg1"/>
                </a:solidFill>
                <a:latin typeface="Arial" charset="0"/>
                <a:ea typeface="ＭＳ Ｐゴシック" pitchFamily="34" charset="-128"/>
                <a:cs typeface="Arial" charset="0"/>
              </a:rPr>
              <a:t>pathway</a:t>
            </a:r>
            <a:r>
              <a:rPr lang="fr-CH" altLang="en-US" dirty="0" smtClean="0">
                <a:solidFill>
                  <a:schemeClr val="bg1"/>
                </a:solidFill>
                <a:latin typeface="Arial" charset="0"/>
                <a:ea typeface="ＭＳ Ｐゴシック" pitchFamily="34" charset="-128"/>
                <a:cs typeface="Arial" charset="0"/>
              </a:rPr>
              <a:t> </a:t>
            </a:r>
            <a:r>
              <a:rPr lang="fr-CH" altLang="en-US" dirty="0" err="1" smtClean="0">
                <a:solidFill>
                  <a:schemeClr val="bg1"/>
                </a:solidFill>
                <a:latin typeface="Arial" charset="0"/>
                <a:ea typeface="ＭＳ Ｐゴシック" pitchFamily="34" charset="-128"/>
                <a:cs typeface="Arial" charset="0"/>
              </a:rPr>
              <a:t>towards</a:t>
            </a:r>
            <a:r>
              <a:rPr lang="fr-CH" altLang="en-US" dirty="0" smtClean="0">
                <a:solidFill>
                  <a:schemeClr val="bg1"/>
                </a:solidFill>
                <a:latin typeface="Arial" charset="0"/>
                <a:ea typeface="ＭＳ Ｐゴシック" pitchFamily="34" charset="-128"/>
                <a:cs typeface="Arial" charset="0"/>
              </a:rPr>
              <a:t> a </a:t>
            </a:r>
            <a:r>
              <a:rPr lang="fr-CH" altLang="en-US" dirty="0" err="1" smtClean="0">
                <a:solidFill>
                  <a:schemeClr val="bg1"/>
                </a:solidFill>
                <a:latin typeface="Arial" charset="0"/>
                <a:ea typeface="ＭＳ Ｐゴシック" pitchFamily="34" charset="-128"/>
                <a:cs typeface="Arial" charset="0"/>
              </a:rPr>
              <a:t>sustainable</a:t>
            </a:r>
            <a:r>
              <a:rPr lang="fr-CH" altLang="en-US" dirty="0" smtClean="0">
                <a:solidFill>
                  <a:schemeClr val="bg1"/>
                </a:solidFill>
                <a:latin typeface="Arial" charset="0"/>
                <a:ea typeface="ＭＳ Ｐゴシック" pitchFamily="34" charset="-128"/>
                <a:cs typeface="Arial" charset="0"/>
              </a:rPr>
              <a:t> future; a </a:t>
            </a:r>
            <a:r>
              <a:rPr lang="fr-CH" altLang="en-US" dirty="0" err="1" smtClean="0">
                <a:solidFill>
                  <a:schemeClr val="bg1"/>
                </a:solidFill>
                <a:latin typeface="Arial" charset="0"/>
                <a:ea typeface="ＭＳ Ｐゴシック" pitchFamily="34" charset="-128"/>
                <a:cs typeface="Arial" charset="0"/>
              </a:rPr>
              <a:t>prerequisite</a:t>
            </a:r>
            <a:r>
              <a:rPr lang="fr-CH" altLang="en-US" dirty="0" smtClean="0">
                <a:solidFill>
                  <a:schemeClr val="bg1"/>
                </a:solidFill>
                <a:latin typeface="Arial" charset="0"/>
                <a:ea typeface="ＭＳ Ｐゴシック" pitchFamily="34" charset="-128"/>
                <a:cs typeface="Arial" charset="0"/>
              </a:rPr>
              <a:t> to </a:t>
            </a:r>
            <a:r>
              <a:rPr lang="fr-CH" altLang="en-US" dirty="0" err="1" smtClean="0">
                <a:solidFill>
                  <a:schemeClr val="bg1"/>
                </a:solidFill>
                <a:latin typeface="Arial" charset="0"/>
                <a:ea typeface="ＭＳ Ｐゴシック" pitchFamily="34" charset="-128"/>
                <a:cs typeface="Arial" charset="0"/>
              </a:rPr>
              <a:t>progress</a:t>
            </a:r>
            <a:endParaRPr lang="fr-CH" altLang="en-US" dirty="0" smtClean="0">
              <a:solidFill>
                <a:schemeClr val="bg1"/>
              </a:solidFill>
              <a:latin typeface="Arial" charset="0"/>
              <a:ea typeface="ＭＳ Ｐゴシック" pitchFamily="34" charset="-128"/>
              <a:cs typeface="Arial" charset="0"/>
            </a:endParaRPr>
          </a:p>
          <a:p>
            <a:pPr marL="466725" indent="-466725">
              <a:spcAft>
                <a:spcPts val="1800"/>
              </a:spcAft>
              <a:buFont typeface="Arial" charset="0"/>
              <a:buChar char="•"/>
            </a:pPr>
            <a:r>
              <a:rPr lang="en-CA" altLang="en-US" dirty="0" smtClean="0">
                <a:latin typeface="Arial" charset="0"/>
                <a:ea typeface="ＭＳ Ｐゴシック" pitchFamily="34" charset="-128"/>
                <a:cs typeface="Arial" charset="0"/>
              </a:rPr>
              <a:t>reduces fear by promising fairness</a:t>
            </a:r>
          </a:p>
          <a:p>
            <a:pPr marL="466725" indent="-466725">
              <a:spcAft>
                <a:spcPts val="1800"/>
              </a:spcAft>
              <a:buFont typeface="Arial" charset="0"/>
              <a:buChar char="•"/>
            </a:pPr>
            <a:r>
              <a:rPr lang="fr-CH" altLang="en-US" dirty="0" err="1" smtClean="0">
                <a:solidFill>
                  <a:schemeClr val="bg1"/>
                </a:solidFill>
                <a:latin typeface="Arial" charset="0"/>
                <a:ea typeface="ＭＳ Ｐゴシック" pitchFamily="34" charset="-128"/>
                <a:cs typeface="Arial" charset="0"/>
              </a:rPr>
              <a:t>considers</a:t>
            </a:r>
            <a:r>
              <a:rPr lang="fr-CH" altLang="en-US" dirty="0" smtClean="0">
                <a:solidFill>
                  <a:schemeClr val="bg1"/>
                </a:solidFill>
                <a:latin typeface="Arial" charset="0"/>
                <a:ea typeface="ＭＳ Ｐゴシック" pitchFamily="34" charset="-128"/>
                <a:cs typeface="Arial" charset="0"/>
              </a:rPr>
              <a:t> the aspirations of </a:t>
            </a:r>
            <a:r>
              <a:rPr lang="fr-CH" altLang="en-US" dirty="0" err="1" smtClean="0">
                <a:solidFill>
                  <a:schemeClr val="bg1"/>
                </a:solidFill>
                <a:latin typeface="Arial" charset="0"/>
                <a:ea typeface="ＭＳ Ｐゴシック" pitchFamily="34" charset="-128"/>
                <a:cs typeface="Arial" charset="0"/>
              </a:rPr>
              <a:t>both</a:t>
            </a:r>
            <a:r>
              <a:rPr lang="fr-CH" altLang="en-US" dirty="0" smtClean="0">
                <a:solidFill>
                  <a:schemeClr val="bg1"/>
                </a:solidFill>
                <a:latin typeface="Arial" charset="0"/>
                <a:ea typeface="ＭＳ Ｐゴシック" pitchFamily="34" charset="-128"/>
                <a:cs typeface="Arial" charset="0"/>
              </a:rPr>
              <a:t> </a:t>
            </a:r>
            <a:r>
              <a:rPr lang="fr-CH" altLang="en-US" dirty="0" err="1" smtClean="0">
                <a:solidFill>
                  <a:schemeClr val="bg1"/>
                </a:solidFill>
                <a:latin typeface="Arial" charset="0"/>
                <a:ea typeface="ＭＳ Ｐゴシック" pitchFamily="34" charset="-128"/>
                <a:cs typeface="Arial" charset="0"/>
              </a:rPr>
              <a:t>present-day</a:t>
            </a:r>
            <a:r>
              <a:rPr lang="fr-CH" altLang="en-US" dirty="0" smtClean="0">
                <a:solidFill>
                  <a:schemeClr val="bg1"/>
                </a:solidFill>
                <a:latin typeface="Arial" charset="0"/>
                <a:ea typeface="ＭＳ Ｐゴシック" pitchFamily="34" charset="-128"/>
                <a:cs typeface="Arial" charset="0"/>
              </a:rPr>
              <a:t> </a:t>
            </a:r>
            <a:r>
              <a:rPr lang="fr-CH" altLang="en-US" dirty="0" err="1" smtClean="0">
                <a:solidFill>
                  <a:schemeClr val="bg1"/>
                </a:solidFill>
                <a:latin typeface="Arial" charset="0"/>
                <a:ea typeface="ＭＳ Ｐゴシック" pitchFamily="34" charset="-128"/>
                <a:cs typeface="Arial" charset="0"/>
              </a:rPr>
              <a:t>workers</a:t>
            </a:r>
            <a:r>
              <a:rPr lang="fr-CH" altLang="en-US" dirty="0" smtClean="0">
                <a:solidFill>
                  <a:schemeClr val="bg1"/>
                </a:solidFill>
                <a:latin typeface="Arial" charset="0"/>
                <a:ea typeface="ＭＳ Ｐゴシック" pitchFamily="34" charset="-128"/>
                <a:cs typeface="Arial" charset="0"/>
              </a:rPr>
              <a:t>, and future </a:t>
            </a:r>
            <a:r>
              <a:rPr lang="fr-CH" altLang="en-US" dirty="0" err="1" smtClean="0">
                <a:solidFill>
                  <a:schemeClr val="bg1"/>
                </a:solidFill>
                <a:latin typeface="Arial" charset="0"/>
                <a:ea typeface="ＭＳ Ｐゴシック" pitchFamily="34" charset="-128"/>
                <a:cs typeface="Arial" charset="0"/>
              </a:rPr>
              <a:t>workers</a:t>
            </a:r>
            <a:r>
              <a:rPr lang="fr-CH" altLang="en-US" dirty="0" smtClean="0">
                <a:solidFill>
                  <a:schemeClr val="bg1"/>
                </a:solidFill>
                <a:latin typeface="Arial" charset="0"/>
                <a:ea typeface="ＭＳ Ｐゴシック" pitchFamily="34" charset="-128"/>
                <a:cs typeface="Arial" charset="0"/>
              </a:rPr>
              <a:t> in </a:t>
            </a:r>
            <a:r>
              <a:rPr lang="fr-CH" altLang="en-US" dirty="0" err="1" smtClean="0">
                <a:solidFill>
                  <a:schemeClr val="bg1"/>
                </a:solidFill>
                <a:latin typeface="Arial" charset="0"/>
                <a:ea typeface="ＭＳ Ｐゴシック" pitchFamily="34" charset="-128"/>
                <a:cs typeface="Arial" charset="0"/>
              </a:rPr>
              <a:t>greener</a:t>
            </a:r>
            <a:r>
              <a:rPr lang="fr-CH" altLang="en-US" dirty="0" smtClean="0">
                <a:solidFill>
                  <a:schemeClr val="bg1"/>
                </a:solidFill>
                <a:latin typeface="Arial" charset="0"/>
                <a:ea typeface="ＭＳ Ｐゴシック" pitchFamily="34" charset="-128"/>
                <a:cs typeface="Arial" charset="0"/>
              </a:rPr>
              <a:t> industries</a:t>
            </a:r>
          </a:p>
          <a:p>
            <a:pPr marL="466725" indent="-466725">
              <a:spcAft>
                <a:spcPts val="1800"/>
              </a:spcAft>
              <a:buFont typeface="Arial" charset="0"/>
              <a:buChar char="•"/>
            </a:pPr>
            <a:r>
              <a:rPr lang="fr-CH" altLang="en-US" dirty="0" err="1" smtClean="0">
                <a:solidFill>
                  <a:schemeClr val="bg1"/>
                </a:solidFill>
                <a:latin typeface="Arial" charset="0"/>
                <a:ea typeface="ＭＳ Ｐゴシック" pitchFamily="34" charset="-128"/>
                <a:cs typeface="Arial" charset="0"/>
              </a:rPr>
              <a:t>rests</a:t>
            </a:r>
            <a:r>
              <a:rPr lang="fr-CH" altLang="en-US" dirty="0" smtClean="0">
                <a:solidFill>
                  <a:schemeClr val="bg1"/>
                </a:solidFill>
                <a:latin typeface="Arial" charset="0"/>
                <a:ea typeface="ＭＳ Ｐゴシック" pitchFamily="34" charset="-128"/>
                <a:cs typeface="Arial" charset="0"/>
              </a:rPr>
              <a:t> on </a:t>
            </a:r>
            <a:r>
              <a:rPr lang="fr-CH" altLang="en-US" dirty="0" err="1" smtClean="0">
                <a:solidFill>
                  <a:schemeClr val="bg1"/>
                </a:solidFill>
                <a:latin typeface="Arial" charset="0"/>
                <a:ea typeface="ＭＳ Ｐゴシック" pitchFamily="34" charset="-128"/>
                <a:cs typeface="Arial" charset="0"/>
              </a:rPr>
              <a:t>three</a:t>
            </a:r>
            <a:r>
              <a:rPr lang="fr-CH" altLang="en-US" dirty="0" smtClean="0">
                <a:solidFill>
                  <a:schemeClr val="bg1"/>
                </a:solidFill>
                <a:latin typeface="Arial" charset="0"/>
                <a:ea typeface="ＭＳ Ｐゴシック" pitchFamily="34" charset="-128"/>
                <a:cs typeface="Arial" charset="0"/>
              </a:rPr>
              <a:t> </a:t>
            </a:r>
            <a:r>
              <a:rPr lang="fr-CH" altLang="en-US" dirty="0" err="1" smtClean="0">
                <a:solidFill>
                  <a:schemeClr val="bg1"/>
                </a:solidFill>
                <a:latin typeface="Arial" charset="0"/>
                <a:ea typeface="ＭＳ Ｐゴシック" pitchFamily="34" charset="-128"/>
                <a:cs typeface="Arial" charset="0"/>
              </a:rPr>
              <a:t>elements</a:t>
            </a:r>
            <a:r>
              <a:rPr lang="fr-CH" altLang="en-US" dirty="0" smtClean="0">
                <a:solidFill>
                  <a:schemeClr val="bg1"/>
                </a:solidFill>
                <a:latin typeface="Arial" charset="0"/>
                <a:ea typeface="ＭＳ Ｐゴシック" pitchFamily="34" charset="-128"/>
                <a:cs typeface="Arial" charset="0"/>
              </a:rPr>
              <a:t>: </a:t>
            </a:r>
            <a:r>
              <a:rPr lang="fr-CH" altLang="en-US" dirty="0" err="1" smtClean="0">
                <a:solidFill>
                  <a:schemeClr val="bg1"/>
                </a:solidFill>
                <a:latin typeface="Arial" charset="0"/>
                <a:ea typeface="ＭＳ Ｐゴシック" pitchFamily="34" charset="-128"/>
                <a:cs typeface="Arial" charset="0"/>
              </a:rPr>
              <a:t>sustainable</a:t>
            </a:r>
            <a:r>
              <a:rPr lang="fr-CH" altLang="en-US" dirty="0" smtClean="0">
                <a:solidFill>
                  <a:schemeClr val="bg1"/>
                </a:solidFill>
                <a:latin typeface="Arial" charset="0"/>
                <a:ea typeface="ＭＳ Ｐゴシック" pitchFamily="34" charset="-128"/>
                <a:cs typeface="Arial" charset="0"/>
              </a:rPr>
              <a:t> </a:t>
            </a:r>
            <a:r>
              <a:rPr lang="fr-CH" altLang="en-US" dirty="0" err="1" smtClean="0">
                <a:solidFill>
                  <a:schemeClr val="bg1"/>
                </a:solidFill>
                <a:latin typeface="Arial" charset="0"/>
                <a:ea typeface="ＭＳ Ｐゴシック" pitchFamily="34" charset="-128"/>
                <a:cs typeface="Arial" charset="0"/>
              </a:rPr>
              <a:t>industrial</a:t>
            </a:r>
            <a:r>
              <a:rPr lang="fr-CH" altLang="en-US" dirty="0" smtClean="0">
                <a:solidFill>
                  <a:schemeClr val="bg1"/>
                </a:solidFill>
                <a:latin typeface="Arial" charset="0"/>
                <a:ea typeface="ＭＳ Ｐゴシック" pitchFamily="34" charset="-128"/>
                <a:cs typeface="Arial" charset="0"/>
              </a:rPr>
              <a:t> </a:t>
            </a:r>
            <a:r>
              <a:rPr lang="fr-CH" altLang="en-US" dirty="0" err="1" smtClean="0">
                <a:solidFill>
                  <a:schemeClr val="bg1"/>
                </a:solidFill>
                <a:latin typeface="Arial" charset="0"/>
                <a:ea typeface="ＭＳ Ｐゴシック" pitchFamily="34" charset="-128"/>
                <a:cs typeface="Arial" charset="0"/>
              </a:rPr>
              <a:t>policy</a:t>
            </a:r>
            <a:r>
              <a:rPr lang="fr-CH" altLang="en-US" dirty="0" smtClean="0">
                <a:solidFill>
                  <a:schemeClr val="bg1"/>
                </a:solidFill>
                <a:latin typeface="Arial" charset="0"/>
                <a:ea typeface="ＭＳ Ｐゴシック" pitchFamily="34" charset="-128"/>
                <a:cs typeface="Arial" charset="0"/>
              </a:rPr>
              <a:t>,  </a:t>
            </a:r>
            <a:r>
              <a:rPr lang="fr-CH" altLang="en-US" dirty="0" err="1" smtClean="0">
                <a:solidFill>
                  <a:schemeClr val="bg1"/>
                </a:solidFill>
                <a:latin typeface="Arial" charset="0"/>
                <a:ea typeface="ＭＳ Ｐゴシック" pitchFamily="34" charset="-128"/>
                <a:cs typeface="Arial" charset="0"/>
              </a:rPr>
              <a:t>robust</a:t>
            </a:r>
            <a:r>
              <a:rPr lang="fr-CH" altLang="en-US" dirty="0" smtClean="0">
                <a:solidFill>
                  <a:schemeClr val="bg1"/>
                </a:solidFill>
                <a:latin typeface="Arial" charset="0"/>
                <a:ea typeface="ＭＳ Ｐゴシック" pitchFamily="34" charset="-128"/>
                <a:cs typeface="Arial" charset="0"/>
              </a:rPr>
              <a:t> social protections,    </a:t>
            </a:r>
            <a:r>
              <a:rPr lang="fr-CH" altLang="en-US" dirty="0" err="1" smtClean="0">
                <a:solidFill>
                  <a:schemeClr val="bg1"/>
                </a:solidFill>
                <a:latin typeface="Arial" charset="0"/>
                <a:ea typeface="ＭＳ Ｐゴシック" pitchFamily="34" charset="-128"/>
                <a:cs typeface="Arial" charset="0"/>
              </a:rPr>
              <a:t>creative</a:t>
            </a:r>
            <a:r>
              <a:rPr lang="fr-CH" altLang="en-US" dirty="0" smtClean="0">
                <a:solidFill>
                  <a:schemeClr val="bg1"/>
                </a:solidFill>
                <a:latin typeface="Arial" charset="0"/>
                <a:ea typeface="ＭＳ Ｐゴシック" pitchFamily="34" charset="-128"/>
                <a:cs typeface="Arial" charset="0"/>
              </a:rPr>
              <a:t> labour </a:t>
            </a:r>
            <a:r>
              <a:rPr lang="fr-CH" altLang="en-US" dirty="0" err="1" smtClean="0">
                <a:solidFill>
                  <a:schemeClr val="bg1"/>
                </a:solidFill>
                <a:latin typeface="Arial" charset="0"/>
                <a:ea typeface="ＭＳ Ｐゴシック" pitchFamily="34" charset="-128"/>
                <a:cs typeface="Arial" charset="0"/>
              </a:rPr>
              <a:t>adjustment</a:t>
            </a:r>
            <a:r>
              <a:rPr lang="fr-CH" altLang="en-US" dirty="0" smtClean="0">
                <a:solidFill>
                  <a:schemeClr val="bg1"/>
                </a:solidFill>
                <a:latin typeface="Arial" charset="0"/>
                <a:ea typeface="ＭＳ Ｐゴシック" pitchFamily="34" charset="-128"/>
                <a:cs typeface="Arial" charset="0"/>
              </a:rPr>
              <a:t> programs</a:t>
            </a:r>
          </a:p>
          <a:p>
            <a:pPr marL="466725" indent="-466725"/>
            <a:endParaRPr lang="fr-CH" altLang="en-US" dirty="0" smtClean="0">
              <a:latin typeface="Arial" charset="0"/>
              <a:ea typeface="ＭＳ Ｐゴシック" pitchFamily="34" charset="-128"/>
              <a:cs typeface="Arial" charset="0"/>
            </a:endParaRPr>
          </a:p>
        </p:txBody>
      </p:sp>
      <p:sp>
        <p:nvSpPr>
          <p:cNvPr id="61445" name="Title 6"/>
          <p:cNvSpPr>
            <a:spLocks noGrp="1"/>
          </p:cNvSpPr>
          <p:nvPr>
            <p:ph type="title"/>
          </p:nvPr>
        </p:nvSpPr>
        <p:spPr bwMode="auto">
          <a:xfrm>
            <a:off x="468313" y="476250"/>
            <a:ext cx="5472112" cy="75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CH" altLang="en-US" smtClean="0">
                <a:solidFill>
                  <a:srgbClr val="92D050"/>
                </a:solidFill>
                <a:latin typeface="Arial" charset="0"/>
                <a:ea typeface="ＭＳ Ｐゴシック" pitchFamily="34" charset="-128"/>
                <a:cs typeface="Arial" charset="0"/>
              </a:rPr>
              <a:t>Just Transition </a:t>
            </a:r>
          </a:p>
        </p:txBody>
      </p:sp>
      <p:pic>
        <p:nvPicPr>
          <p:cNvPr id="6144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738" y="4887913"/>
            <a:ext cx="130175" cy="7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9738" y="5275263"/>
            <a:ext cx="1270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738" y="5654675"/>
            <a:ext cx="131762"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31637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p:cNvSpPr>
            <a:spLocks noGrp="1"/>
          </p:cNvSpPr>
          <p:nvPr>
            <p:ph type="title" idx="4294967295"/>
          </p:nvPr>
        </p:nvSpPr>
        <p:spPr bwMode="auto">
          <a:xfrm>
            <a:off x="538163" y="4324350"/>
            <a:ext cx="8605837" cy="1162050"/>
          </a:xfrm>
          <a:prstGeom prst="rect">
            <a:avLst/>
          </a:prstGeom>
          <a:solidFill>
            <a:schemeClr val="tx1"/>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a:r>
              <a:rPr lang="en-US" altLang="en-US" sz="3600" b="1" smtClean="0">
                <a:solidFill>
                  <a:srgbClr val="E5011C"/>
                </a:solidFill>
                <a:latin typeface="Arial" panose="020B0604020202020204" pitchFamily="34" charset="0"/>
                <a:cs typeface="Arial" panose="020B0604020202020204" pitchFamily="34" charset="0"/>
              </a:rPr>
              <a:t> </a:t>
            </a:r>
            <a:endParaRPr lang="en-CA" altLang="en-US" sz="3600" b="1" smtClean="0">
              <a:solidFill>
                <a:srgbClr val="E5011C"/>
              </a:solidFill>
              <a:latin typeface="Arial" panose="020B0604020202020204" pitchFamily="34" charset="0"/>
              <a:cs typeface="Arial" panose="020B0604020202020204" pitchFamily="34" charset="0"/>
            </a:endParaRPr>
          </a:p>
        </p:txBody>
      </p:sp>
      <p:sp>
        <p:nvSpPr>
          <p:cNvPr id="5" name="Title 1"/>
          <p:cNvSpPr txBox="1">
            <a:spLocks/>
          </p:cNvSpPr>
          <p:nvPr/>
        </p:nvSpPr>
        <p:spPr>
          <a:xfrm>
            <a:off x="743484" y="4817175"/>
            <a:ext cx="7246834" cy="1109333"/>
          </a:xfrm>
          <a:prstGeom prst="rect">
            <a:avLst/>
          </a:prstGeom>
        </p:spPr>
        <p:txBody>
          <a:bodyPr lIns="0" tIns="0" rIns="0" bIns="0"/>
          <a:lstStyle>
            <a:lvl1pPr algn="l" defTabSz="457200" rtl="0" eaLnBrk="1" latinLnBrk="0" hangingPunct="1">
              <a:lnSpc>
                <a:spcPct val="100000"/>
              </a:lnSpc>
              <a:spcBef>
                <a:spcPct val="0"/>
              </a:spcBef>
              <a:buNone/>
              <a:defRPr sz="3600" b="1" kern="1200">
                <a:solidFill>
                  <a:srgbClr val="E5011C"/>
                </a:solidFill>
                <a:latin typeface="Arial"/>
                <a:ea typeface="Arial"/>
                <a:cs typeface="Arial"/>
              </a:defRPr>
            </a:lvl1pPr>
          </a:lstStyle>
          <a:p>
            <a:pPr algn="ctr">
              <a:tabLst>
                <a:tab pos="2808605" algn="l"/>
                <a:tab pos="457200" algn="l"/>
              </a:tabLst>
              <a:defRPr/>
            </a:pPr>
            <a:r>
              <a:rPr lang="fr-CH" dirty="0" err="1" smtClean="0">
                <a:ln w="9525" cap="rnd" cmpd="sng" algn="ctr">
                  <a:solidFill>
                    <a:srgbClr val="FFFF00"/>
                  </a:solidFill>
                  <a:prstDash val="solid"/>
                  <a:bevel/>
                </a:ln>
              </a:rPr>
              <a:t>Getting</a:t>
            </a:r>
            <a:r>
              <a:rPr lang="fr-CH" dirty="0" smtClean="0">
                <a:ln w="9525" cap="rnd" cmpd="sng" algn="ctr">
                  <a:solidFill>
                    <a:srgbClr val="FFFF00"/>
                  </a:solidFill>
                  <a:prstDash val="solid"/>
                  <a:bevel/>
                </a:ln>
              </a:rPr>
              <a:t> There </a:t>
            </a:r>
            <a:r>
              <a:rPr lang="fr-CH" dirty="0" err="1" smtClean="0">
                <a:ln w="9525" cap="rnd" cmpd="sng" algn="ctr">
                  <a:solidFill>
                    <a:srgbClr val="FFFF00"/>
                  </a:solidFill>
                  <a:prstDash val="solid"/>
                  <a:bevel/>
                </a:ln>
              </a:rPr>
              <a:t>from</a:t>
            </a:r>
            <a:r>
              <a:rPr lang="fr-CH" dirty="0" smtClean="0">
                <a:ln w="9525" cap="rnd" cmpd="sng" algn="ctr">
                  <a:solidFill>
                    <a:srgbClr val="FFFF00"/>
                  </a:solidFill>
                  <a:prstDash val="solid"/>
                  <a:bevel/>
                </a:ln>
              </a:rPr>
              <a:t> </a:t>
            </a:r>
            <a:r>
              <a:rPr lang="fr-CH" dirty="0" err="1" smtClean="0">
                <a:ln w="9525" cap="rnd" cmpd="sng" algn="ctr">
                  <a:solidFill>
                    <a:srgbClr val="FFFF00"/>
                  </a:solidFill>
                  <a:prstDash val="solid"/>
                  <a:bevel/>
                </a:ln>
              </a:rPr>
              <a:t>Here</a:t>
            </a:r>
            <a:r>
              <a:rPr lang="fr-CH" dirty="0" smtClean="0">
                <a:ln w="9525" cap="rnd" cmpd="sng" algn="ctr">
                  <a:solidFill>
                    <a:srgbClr val="FFFF00"/>
                  </a:solidFill>
                  <a:prstDash val="solid"/>
                  <a:bevel/>
                </a:ln>
              </a:rPr>
              <a:t> : </a:t>
            </a:r>
          </a:p>
          <a:p>
            <a:pPr algn="ctr">
              <a:tabLst>
                <a:tab pos="2808605" algn="l"/>
                <a:tab pos="457200" algn="l"/>
              </a:tabLst>
              <a:defRPr/>
            </a:pPr>
            <a:r>
              <a:rPr lang="fr-CH" dirty="0" smtClean="0">
                <a:ln w="9525" cap="rnd" cmpd="sng" algn="ctr">
                  <a:solidFill>
                    <a:srgbClr val="FFFF00"/>
                  </a:solidFill>
                  <a:prstDash val="solid"/>
                  <a:bevel/>
                </a:ln>
              </a:rPr>
              <a:t>a concept </a:t>
            </a:r>
            <a:r>
              <a:rPr lang="fr-CH" dirty="0" err="1" smtClean="0">
                <a:ln w="9525" cap="rnd" cmpd="sng" algn="ctr">
                  <a:solidFill>
                    <a:srgbClr val="FFFF00"/>
                  </a:solidFill>
                  <a:prstDash val="solid"/>
                  <a:bevel/>
                </a:ln>
              </a:rPr>
              <a:t>whose</a:t>
            </a:r>
            <a:r>
              <a:rPr lang="fr-CH" dirty="0" smtClean="0">
                <a:ln w="9525" cap="rnd" cmpd="sng" algn="ctr">
                  <a:solidFill>
                    <a:srgbClr val="FFFF00"/>
                  </a:solidFill>
                  <a:prstDash val="solid"/>
                  <a:bevel/>
                </a:ln>
              </a:rPr>
              <a:t> time has come</a:t>
            </a:r>
            <a:endParaRPr lang="en-US" dirty="0"/>
          </a:p>
        </p:txBody>
      </p:sp>
      <p:sp>
        <p:nvSpPr>
          <p:cNvPr id="418820" name="Rectangle 2"/>
          <p:cNvSpPr>
            <a:spLocks noChangeArrowheads="1"/>
          </p:cNvSpPr>
          <p:nvPr/>
        </p:nvSpPr>
        <p:spPr bwMode="auto">
          <a:xfrm>
            <a:off x="755650" y="115888"/>
            <a:ext cx="82804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eaLnBrk="0" hangingPunct="0">
              <a:lnSpc>
                <a:spcPct val="86000"/>
              </a:lnSpc>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86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defTabSz="449263" fontAlgn="base">
              <a:spcBef>
                <a:spcPct val="0"/>
              </a:spcBef>
              <a:spcAft>
                <a:spcPct val="0"/>
              </a:spcAft>
            </a:pPr>
            <a:r>
              <a:rPr lang="en-CA" altLang="en-US" b="1">
                <a:solidFill>
                  <a:srgbClr val="000000"/>
                </a:solidFill>
                <a:latin typeface="Source Sans Pro Semibold" panose="020B0603030403020204" pitchFamily="34" charset="0"/>
              </a:rPr>
              <a:t>ILO Guidance on Just Transition</a:t>
            </a:r>
          </a:p>
          <a:p>
            <a:pPr defTabSz="449263" fontAlgn="base">
              <a:spcBef>
                <a:spcPct val="0"/>
              </a:spcBef>
              <a:spcAft>
                <a:spcPct val="0"/>
              </a:spcAft>
            </a:pPr>
            <a:endParaRPr lang="en-CA" altLang="en-US">
              <a:solidFill>
                <a:srgbClr val="000000"/>
              </a:solidFill>
              <a:latin typeface="Source Sans Pro Semibold" panose="020B0603030403020204" pitchFamily="34" charset="0"/>
            </a:endParaRPr>
          </a:p>
          <a:p>
            <a:pPr defTabSz="449263" fontAlgn="base">
              <a:spcBef>
                <a:spcPct val="0"/>
              </a:spcBef>
              <a:spcAft>
                <a:spcPct val="0"/>
              </a:spcAft>
            </a:pPr>
            <a:r>
              <a:rPr lang="en-CA" altLang="en-US">
                <a:solidFill>
                  <a:srgbClr val="000000"/>
                </a:solidFill>
                <a:latin typeface="Source Sans Pro Semibold" panose="020B0603030403020204" pitchFamily="34" charset="0"/>
              </a:rPr>
              <a:t>I. Policy coherence and institutions (country specific)</a:t>
            </a:r>
          </a:p>
          <a:p>
            <a:pPr defTabSz="449263" fontAlgn="base">
              <a:spcBef>
                <a:spcPct val="0"/>
              </a:spcBef>
              <a:spcAft>
                <a:spcPct val="0"/>
              </a:spcAft>
            </a:pPr>
            <a:r>
              <a:rPr lang="en-CA" altLang="en-US">
                <a:solidFill>
                  <a:srgbClr val="000000"/>
                </a:solidFill>
                <a:latin typeface="Source Sans Pro Semibold" panose="020B0603030403020204" pitchFamily="34" charset="0"/>
              </a:rPr>
              <a:t>II. Social dialogue (multistakeholder)</a:t>
            </a:r>
          </a:p>
          <a:p>
            <a:pPr defTabSz="449263" fontAlgn="base">
              <a:spcBef>
                <a:spcPct val="0"/>
              </a:spcBef>
              <a:spcAft>
                <a:spcPct val="0"/>
              </a:spcAft>
            </a:pPr>
            <a:r>
              <a:rPr lang="en-CA" altLang="en-US">
                <a:solidFill>
                  <a:srgbClr val="000000"/>
                </a:solidFill>
                <a:latin typeface="Source Sans Pro Semibold" panose="020B0603030403020204" pitchFamily="34" charset="0"/>
              </a:rPr>
              <a:t>III. Macroeconomic and growth policies</a:t>
            </a:r>
          </a:p>
          <a:p>
            <a:pPr defTabSz="449263" fontAlgn="base">
              <a:spcBef>
                <a:spcPct val="0"/>
              </a:spcBef>
              <a:spcAft>
                <a:spcPct val="0"/>
              </a:spcAft>
            </a:pPr>
            <a:r>
              <a:rPr lang="en-CA" altLang="en-US">
                <a:solidFill>
                  <a:srgbClr val="000000"/>
                </a:solidFill>
                <a:latin typeface="Source Sans Pro Semibold" panose="020B0603030403020204" pitchFamily="34" charset="0"/>
              </a:rPr>
              <a:t>IV. Industrial and sectoral policies (greener jobs; decent work)</a:t>
            </a:r>
          </a:p>
          <a:p>
            <a:pPr defTabSz="449263" fontAlgn="base">
              <a:spcBef>
                <a:spcPct val="0"/>
              </a:spcBef>
              <a:spcAft>
                <a:spcPct val="0"/>
              </a:spcAft>
            </a:pPr>
            <a:r>
              <a:rPr lang="en-CA" altLang="en-US">
                <a:solidFill>
                  <a:srgbClr val="000000"/>
                </a:solidFill>
                <a:latin typeface="Source Sans Pro Semibold" panose="020B0603030403020204" pitchFamily="34" charset="0"/>
              </a:rPr>
              <a:t>V. Enterprise policies</a:t>
            </a:r>
          </a:p>
          <a:p>
            <a:pPr defTabSz="449263" fontAlgn="base">
              <a:spcBef>
                <a:spcPct val="0"/>
              </a:spcBef>
              <a:spcAft>
                <a:spcPct val="0"/>
              </a:spcAft>
            </a:pPr>
            <a:r>
              <a:rPr lang="en-CA" altLang="en-US">
                <a:solidFill>
                  <a:srgbClr val="000000"/>
                </a:solidFill>
                <a:latin typeface="Source Sans Pro Semibold" panose="020B0603030403020204" pitchFamily="34" charset="0"/>
              </a:rPr>
              <a:t>VI. Skills policies (also education)</a:t>
            </a:r>
          </a:p>
          <a:p>
            <a:pPr defTabSz="449263" fontAlgn="base">
              <a:spcBef>
                <a:spcPct val="0"/>
              </a:spcBef>
              <a:spcAft>
                <a:spcPct val="0"/>
              </a:spcAft>
            </a:pPr>
            <a:r>
              <a:rPr lang="en-CA" altLang="en-US">
                <a:solidFill>
                  <a:srgbClr val="000000"/>
                </a:solidFill>
                <a:latin typeface="Source Sans Pro Semibold" panose="020B0603030403020204" pitchFamily="34" charset="0"/>
              </a:rPr>
              <a:t>VII. Occupational safety and health</a:t>
            </a:r>
          </a:p>
          <a:p>
            <a:pPr defTabSz="449263" fontAlgn="base">
              <a:spcBef>
                <a:spcPct val="0"/>
              </a:spcBef>
              <a:spcAft>
                <a:spcPct val="0"/>
              </a:spcAft>
            </a:pPr>
            <a:r>
              <a:rPr lang="en-CA" altLang="en-US">
                <a:solidFill>
                  <a:srgbClr val="000000"/>
                </a:solidFill>
                <a:latin typeface="Source Sans Pro Semibold" panose="020B0603030403020204" pitchFamily="34" charset="0"/>
              </a:rPr>
              <a:t>VIII. Social protection policies (health care, income security, social services)</a:t>
            </a:r>
          </a:p>
          <a:p>
            <a:pPr defTabSz="449263" fontAlgn="base">
              <a:spcBef>
                <a:spcPct val="0"/>
              </a:spcBef>
              <a:spcAft>
                <a:spcPct val="0"/>
              </a:spcAft>
            </a:pPr>
            <a:r>
              <a:rPr lang="en-CA" altLang="en-US">
                <a:solidFill>
                  <a:srgbClr val="000000"/>
                </a:solidFill>
                <a:latin typeface="Source Sans Pro Semibold" panose="020B0603030403020204" pitchFamily="34" charset="0"/>
              </a:rPr>
              <a:t>IX. Labour market policies</a:t>
            </a:r>
          </a:p>
        </p:txBody>
      </p:sp>
    </p:spTree>
    <p:extLst>
      <p:ext uri="{BB962C8B-B14F-4D97-AF65-F5344CB8AC3E}">
        <p14:creationId xmlns:p14="http://schemas.microsoft.com/office/powerpoint/2010/main" val="1658911439"/>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Cover">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Arial Unicode MS"/>
      </a:majorFont>
      <a:minorFont>
        <a:latin typeface="Times New Roman"/>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6000"/>
          </a:lnSpc>
          <a:spcBef>
            <a:spcPct val="0"/>
          </a:spcBef>
          <a:spcAft>
            <a:spcPct val="0"/>
          </a:spcAft>
          <a:buClr>
            <a:srgbClr val="000000"/>
          </a:buClr>
          <a:buSzPct val="100000"/>
          <a:buFont typeface="Times New Roman" pitchFamily="16" charset="0"/>
          <a:buNone/>
          <a:tabLst/>
          <a:defRPr kumimoji="0" lang="en-GB" altLang="en-US" sz="2400" b="0" i="0" u="none" strike="noStrike" cap="none" normalizeH="0" baseline="0" smtClean="0">
            <a:ln>
              <a:noFill/>
            </a:ln>
            <a:solidFill>
              <a:schemeClr val="bg1"/>
            </a:solidFill>
            <a:effectLst/>
            <a:latin typeface="Times New Roman" pitchFamily="16"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6000"/>
          </a:lnSpc>
          <a:spcBef>
            <a:spcPct val="0"/>
          </a:spcBef>
          <a:spcAft>
            <a:spcPct val="0"/>
          </a:spcAft>
          <a:buClr>
            <a:srgbClr val="000000"/>
          </a:buClr>
          <a:buSzPct val="100000"/>
          <a:buFont typeface="Times New Roman" pitchFamily="16" charset="0"/>
          <a:buNone/>
          <a:tabLst/>
          <a:defRPr kumimoji="0" lang="en-GB" altLang="en-US" sz="2400" b="0" i="0" u="none" strike="noStrike" cap="none" normalizeH="0" baseline="0" smtClean="0">
            <a:ln>
              <a:noFill/>
            </a:ln>
            <a:solidFill>
              <a:schemeClr val="bg1"/>
            </a:solidFill>
            <a:effectLst/>
            <a:latin typeface="Times New Roman" pitchFamily="16"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ver">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Cover">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1631</TotalTime>
  <Words>981</Words>
  <Application>Microsoft Office PowerPoint</Application>
  <PresentationFormat>On-screen Show (4:3)</PresentationFormat>
  <Paragraphs>135</Paragraphs>
  <Slides>20</Slides>
  <Notes>11</Notes>
  <HiddenSlides>0</HiddenSlides>
  <MMClips>0</MMClips>
  <ScaleCrop>false</ScaleCrop>
  <HeadingPairs>
    <vt:vector size="4" baseType="variant">
      <vt:variant>
        <vt:lpstr>Theme</vt:lpstr>
      </vt:variant>
      <vt:variant>
        <vt:i4>11</vt:i4>
      </vt:variant>
      <vt:variant>
        <vt:lpstr>Slide Titles</vt:lpstr>
      </vt:variant>
      <vt:variant>
        <vt:i4>20</vt:i4>
      </vt:variant>
    </vt:vector>
  </HeadingPairs>
  <TitlesOfParts>
    <vt:vector size="31" baseType="lpstr">
      <vt:lpstr>Cover</vt:lpstr>
      <vt:lpstr>Inner</vt:lpstr>
      <vt:lpstr>1_Cover</vt:lpstr>
      <vt:lpstr>1_Inner</vt:lpstr>
      <vt:lpstr>7_Office Theme</vt:lpstr>
      <vt:lpstr>2_Inner</vt:lpstr>
      <vt:lpstr>3_Inner</vt:lpstr>
      <vt:lpstr>4_Inner</vt:lpstr>
      <vt:lpstr>2_Cover</vt:lpstr>
      <vt:lpstr>5_Inner</vt:lpstr>
      <vt:lpstr>Office Theme</vt:lpstr>
      <vt:lpstr>IndustriALL: Just Transition and Industry 4.0</vt:lpstr>
      <vt:lpstr>Sectoral interests of IndustriALL… </vt:lpstr>
      <vt:lpstr>What is sustainability?</vt:lpstr>
      <vt:lpstr>PowerPoint Presentation</vt:lpstr>
      <vt:lpstr>PowerPoint Presentation</vt:lpstr>
      <vt:lpstr>PowerPoint Presentation</vt:lpstr>
      <vt:lpstr>PowerPoint Presentation</vt:lpstr>
      <vt:lpstr>Just Transition </vt:lpstr>
      <vt:lpstr> </vt:lpstr>
      <vt:lpstr>Sustainable Industrial Policy </vt:lpstr>
      <vt:lpstr>Industrial policy</vt:lpstr>
      <vt:lpstr>Robust Social Protections</vt:lpstr>
      <vt:lpstr>PowerPoint Presentation</vt:lpstr>
      <vt:lpstr>Creative Labour Adjustment</vt:lpstr>
      <vt:lpstr>PowerPoint Presentation</vt:lpstr>
      <vt:lpstr>A Just Transition to Sustainability</vt:lpstr>
      <vt:lpstr>Job Blackmail</vt:lpstr>
      <vt:lpstr>PowerPoint Presentation</vt:lpstr>
      <vt:lpstr>CONCLUSION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Gonet PowerPoint</dc:title>
  <dc:creator>Tandem Advertising</dc:creator>
  <cp:lastModifiedBy>KINEBANIAN Alette</cp:lastModifiedBy>
  <cp:revision>469</cp:revision>
  <cp:lastPrinted>2016-03-04T10:24:14Z</cp:lastPrinted>
  <dcterms:created xsi:type="dcterms:W3CDTF">2012-07-12T08:05:06Z</dcterms:created>
  <dcterms:modified xsi:type="dcterms:W3CDTF">2017-02-17T14:20:16Z</dcterms:modified>
</cp:coreProperties>
</file>